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6"/>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22" autoAdjust="0"/>
  </p:normalViewPr>
  <p:slideViewPr>
    <p:cSldViewPr>
      <p:cViewPr varScale="1">
        <p:scale>
          <a:sx n="86" d="100"/>
          <a:sy n="86" d="100"/>
        </p:scale>
        <p:origin x="562"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9.xml" Type="http://schemas.openxmlformats.org/officeDocument/2006/relationships/slide"/><Relationship Id="rId11" Target="slides/slide10.xml" Type="http://schemas.openxmlformats.org/officeDocument/2006/relationships/slide"/><Relationship Id="rId12" Target="slides/slide11.xml" Type="http://schemas.openxmlformats.org/officeDocument/2006/relationships/slide"/><Relationship Id="rId13" Target="slides/slide12.xml" Type="http://schemas.openxmlformats.org/officeDocument/2006/relationships/slide"/><Relationship Id="rId14" Target="slides/slide13.xml" Type="http://schemas.openxmlformats.org/officeDocument/2006/relationships/slide"/><Relationship Id="rId15" Target="slides/slide14.xml" Type="http://schemas.openxmlformats.org/officeDocument/2006/relationships/slide"/><Relationship Id="rId16" Target="slides/slide15.xml" Type="http://schemas.openxmlformats.org/officeDocument/2006/relationships/slide"/><Relationship Id="rId17" Target="slides/slide16.xml" Type="http://schemas.openxmlformats.org/officeDocument/2006/relationships/slide"/><Relationship Id="rId18" Target="slides/slide17.xml" Type="http://schemas.openxmlformats.org/officeDocument/2006/relationships/slide"/><Relationship Id="rId19" Target="slides/slide18.xml" Type="http://schemas.openxmlformats.org/officeDocument/2006/relationships/slide"/><Relationship Id="rId20" Target="slides/slide19.xml" Type="http://schemas.openxmlformats.org/officeDocument/2006/relationships/slide"/><Relationship Id="rId21" Target="slides/slide20.xml" Type="http://schemas.openxmlformats.org/officeDocument/2006/relationships/slide"/><Relationship Id="rId22" Target="presProps.xml" Type="http://schemas.openxmlformats.org/officeDocument/2006/relationships/presProps"/><Relationship Id="rId23" Target="viewProps.xml" Type="http://schemas.openxmlformats.org/officeDocument/2006/relationships/viewProps"/><Relationship Id="rId24" Target="theme/theme1.xml" Type="http://schemas.openxmlformats.org/officeDocument/2006/relationships/theme"/><Relationship Id="rId25" Target="tableStyles.xml" Type="http://schemas.openxmlformats.org/officeDocument/2006/relationships/tableStyles"/><Relationship Id="rId26" Target="slides/slide21.xml" Type="http://schemas.openxmlformats.org/officeDocument/2006/relationships/slide"/><Relationship Id="rId3" Target="slides/slide2.xml" Type="http://schemas.openxmlformats.org/officeDocument/2006/relationships/slide"/><Relationship Id="rId4" Target="slides/slide3.xml" Type="http://schemas.openxmlformats.org/officeDocument/2006/relationships/slide"/><Relationship Id="rId5" Target="slides/slide4.xml" Type="http://schemas.openxmlformats.org/officeDocument/2006/relationships/slide"/><Relationship Id="rId6" Target="slides/slide5.xml" Type="http://schemas.openxmlformats.org/officeDocument/2006/relationships/slide"/><Relationship Id="rId7" Target="slides/slide6.xml" Type="http://schemas.openxmlformats.org/officeDocument/2006/relationships/slide"/><Relationship Id="rId8" Target="slides/slide7.xml" Type="http://schemas.openxmlformats.org/officeDocument/2006/relationships/slide"/><Relationship Id="rId9" Target="slides/slide8.xml" Type="http://schemas.openxmlformats.org/officeDocument/2006/relationships/slide"/></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0"/>
            <a:ext cx="11430000" cy="1016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143000"/>
            <a:ext cx="11557000" cy="5334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7" name="Picture 7"/>
          <p:cNvPicPr>
            <a:picLocks noChangeAspect="1"/>
          </p:cNvPicPr>
          <p:nvPr/>
        </p:nvPicPr>
        <p:blipFill>
          <a:blip r:embed="rId13"/>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2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21.xml.rels><?xml version="1.0" encoding="UTF-8" standalone="no"?><Relationships xmlns="http://schemas.openxmlformats.org/package/2006/relationships"><Relationship Id="rId1" Target="../slideLayouts/slideLayout1.xml" Type="http://schemas.openxmlformats.org/officeDocument/2006/relationships/slideLayout"/><Relationship Id="rId2" Target="../media/image4.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14:24</a:t>
            </a:r>
            <a:r>
              <a:rPr lang="en-US" sz="3000">
                <a:solidFill>
                  <a:srgbClr val="FFFFFF"/>
                </a:solidFill>
                <a:cs typeface="Mandali"/>
              </a:rPr>
              <a:t> నేను నా శత్రువులమీద పగ తీర్చుకొనక మునుపు, సాయంత్రము కాకమునుపు భోజనము చేయువాడు శపింపబడును అని సౌలు జనులచేత ప్రమాణము చేయించెను, అందువలన జనులు ఏమియు తినకుండిరి.</a:t>
            </a:r>
          </a:p>
          <a:p>
            <a:pPr algn="just">
              <a:lnSpc>
                <a:spcPct val="150000"/>
              </a:lnSpc>
              <a:buNone/>
            </a:pPr>
            <a:r>
              <a:rPr b="1" lang="en-US" sz="3000">
                <a:solidFill>
                  <a:srgbClr val="FFFFFF"/>
                </a:solidFill>
                <a:cs typeface="Mandali"/>
              </a:rPr>
              <a:t>14:25</a:t>
            </a:r>
            <a:r>
              <a:rPr lang="en-US" sz="3000">
                <a:solidFill>
                  <a:srgbClr val="FFFFFF"/>
                </a:solidFill>
                <a:cs typeface="Mandali"/>
              </a:rPr>
              <a:t> జనులందరు ఒక అడవిలోనికి రాగా అక్కడ నేలమీద తేనె కనబడెను.</a:t>
            </a:r>
          </a:p>
          <a:p>
            <a:pPr algn="just">
              <a:lnSpc>
                <a:spcPct val="150000"/>
              </a:lnSpc>
              <a:buNone/>
            </a:pPr>
            <a:r>
              <a:rPr b="1" lang="en-US" sz="3000">
                <a:solidFill>
                  <a:srgbClr val="FFFFFF"/>
                </a:solidFill>
                <a:cs typeface="Mandali"/>
              </a:rPr>
              <a:t>14:26</a:t>
            </a:r>
            <a:r>
              <a:rPr lang="en-US" sz="3000">
                <a:solidFill>
                  <a:srgbClr val="FFFFFF"/>
                </a:solidFill>
                <a:cs typeface="Mandali"/>
              </a:rPr>
              <a:t> జనులు ఆ అడవిని జొరగా తేనె కాలువ కట్టియుండెను గాని జనులు తాము చేసిన ప్రమాణమునకు భయపడి ఒకడును చెయ్యి నోటపెట్టలేదు.</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14:27</a:t>
            </a:r>
            <a:r>
              <a:rPr lang="en-US" sz="3000">
                <a:solidFill>
                  <a:srgbClr val="FFFFFF"/>
                </a:solidFill>
                <a:cs typeface="Mandali"/>
              </a:rPr>
              <a:t> అయితే యోనాతాను తన తండ్రి జనులచేత చేయించిన ప్రమాణము వినలేదు. గనుక తన చేతికఱ్ఱ చాపి దాని కొనను తేనె పట్టులో ముంచి తన చెయ్యి నోటిలో పెట్టుకొనగా అతని కన్నులు ప్రకాశించెను.</a:t>
            </a:r>
          </a:p>
          <a:p>
            <a:pPr algn="just">
              <a:lnSpc>
                <a:spcPct val="150000"/>
              </a:lnSpc>
              <a:buNone/>
            </a:pPr>
            <a:r>
              <a:rPr b="1" lang="en-US" sz="3000">
                <a:solidFill>
                  <a:srgbClr val="FFFFFF"/>
                </a:solidFill>
                <a:cs typeface="Mandali"/>
              </a:rPr>
              <a:t>14:28</a:t>
            </a:r>
            <a:r>
              <a:rPr lang="en-US" sz="3000">
                <a:solidFill>
                  <a:srgbClr val="FFFFFF"/>
                </a:solidFill>
                <a:cs typeface="Mandali"/>
              </a:rPr>
              <a:t> జనులలో ఒకడు నీ తండ్రి జనులచేత ప్రమాణము చేయించి ఈ దినమున ఆహారము పుచ్చుకొనువాడు శపింపబడునని ఖండితముగా ఆజ్ఞాపించియున్నాడు; అందుచేతనే జనులు బహు బడలియున్నారని చెప్పెను.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14:29</a:t>
            </a:r>
            <a:r>
              <a:rPr lang="en-US" sz="3000">
                <a:solidFill>
                  <a:srgbClr val="FFFFFF"/>
                </a:solidFill>
                <a:cs typeface="Mandali"/>
              </a:rPr>
              <a:t> అందుకు యోనాతాను అందుచేత నా తండ్రి జనులను కష్టపెట్టిన వాడాయెను; నేను ఈ తేనె కొంచెము పుచ్చుకొన్న మాత్రమున నా కన్నులు ఎంత ప్రకాశించుచున్నవో చూడుడి</a:t>
            </a:r>
          </a:p>
          <a:p>
            <a:pPr algn="just">
              <a:lnSpc>
                <a:spcPct val="150000"/>
              </a:lnSpc>
              <a:buNone/>
            </a:pPr>
            <a:r>
              <a:rPr b="1" lang="en-US" sz="3000">
                <a:solidFill>
                  <a:srgbClr val="FFFFFF"/>
                </a:solidFill>
                <a:cs typeface="Mandali"/>
              </a:rPr>
              <a:t>14:30</a:t>
            </a:r>
            <a:r>
              <a:rPr lang="en-US" sz="3000">
                <a:solidFill>
                  <a:srgbClr val="FFFFFF"/>
                </a:solidFill>
                <a:cs typeface="Mandali"/>
              </a:rPr>
              <a:t> జనులు తాము చిక్కించుకొనిన తమ శత్రువుల దోపుళ్ల వలన బాగుగా భోజనము చేసినయెడల వారు ఫిలిష్తీయులను మరి అధికముగా హతము చేసియుందురనెను.</a:t>
            </a:r>
          </a:p>
          <a:p>
            <a:pPr algn="just">
              <a:lnSpc>
                <a:spcPct val="150000"/>
              </a:lnSpc>
              <a:buNone/>
            </a:pPr>
            <a:r>
              <a:rPr b="1" lang="en-US" sz="3000">
                <a:solidFill>
                  <a:srgbClr val="FFFFFF"/>
                </a:solidFill>
                <a:cs typeface="Mandali"/>
              </a:rPr>
              <a:t>14:31</a:t>
            </a:r>
            <a:r>
              <a:rPr lang="en-US" sz="3000">
                <a:solidFill>
                  <a:srgbClr val="FFFFFF"/>
                </a:solidFill>
                <a:cs typeface="Mandali"/>
              </a:rPr>
              <a:t> ఆ దినమున జనులు ఫిలిష్తీయులను మిక్మషునుండి అయ్యాలోను వరకు హతము చేయగా జనులు బహు బడలిక నొందిరి.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a:xfrm>
            <a:off x="304800" y="1143000"/>
            <a:ext cx="11557000" cy="5715000"/>
          </a:xfrm>
        </p:spPr>
        <p:txBody>
          <a:bodyPr>
            <a:normAutofit fontScale="92500" lnSpcReduction="10000"/>
          </a:bodyPr>
          <a:lstStyle/>
          <a:p>
            <a:pPr algn="just">
              <a:lnSpc>
                <a:spcPct val="150000"/>
              </a:lnSpc>
              <a:buNone/>
            </a:pPr>
            <a:r>
              <a:rPr b="1" dirty="0" lang="en-US" sz="3000">
                <a:solidFill>
                  <a:srgbClr val="FFFFFF"/>
                </a:solidFill>
                <a:cs typeface="Mandali"/>
              </a:rPr>
              <a:t>14:32</a:t>
            </a:r>
            <a:r>
              <a:rPr dirty="0" lang="en-US" sz="3000">
                <a:solidFill>
                  <a:srgbClr val="FFFFFF"/>
                </a:solidFill>
                <a:cs typeface="Mandali"/>
              </a:rPr>
              <a:t> </a:t>
            </a:r>
            <a:r>
              <a:rPr dirty="0" err="1" lang="en-US" sz="3000">
                <a:solidFill>
                  <a:srgbClr val="FFFFFF"/>
                </a:solidFill>
                <a:cs typeface="Mandali"/>
              </a:rPr>
              <a:t>జనులు</a:t>
            </a:r>
            <a:r>
              <a:rPr dirty="0" lang="en-US" sz="3000">
                <a:solidFill>
                  <a:srgbClr val="FFFFFF"/>
                </a:solidFill>
                <a:cs typeface="Mandali"/>
              </a:rPr>
              <a:t> </a:t>
            </a:r>
            <a:r>
              <a:rPr dirty="0" err="1" lang="en-US" sz="3000">
                <a:solidFill>
                  <a:srgbClr val="FFFFFF"/>
                </a:solidFill>
                <a:cs typeface="Mandali"/>
              </a:rPr>
              <a:t>దోపుడుమీద</a:t>
            </a:r>
            <a:r>
              <a:rPr dirty="0" lang="en-US" sz="3000">
                <a:solidFill>
                  <a:srgbClr val="FFFFFF"/>
                </a:solidFill>
                <a:cs typeface="Mandali"/>
              </a:rPr>
              <a:t> </a:t>
            </a:r>
            <a:r>
              <a:rPr dirty="0" err="1" lang="en-US" sz="3000">
                <a:solidFill>
                  <a:srgbClr val="FFFFFF"/>
                </a:solidFill>
                <a:cs typeface="Mandali"/>
              </a:rPr>
              <a:t>ఎగబడి</a:t>
            </a:r>
            <a:r>
              <a:rPr dirty="0" lang="en-US" sz="3000">
                <a:solidFill>
                  <a:srgbClr val="FFFFFF"/>
                </a:solidFill>
                <a:cs typeface="Mandali"/>
              </a:rPr>
              <a:t>, </a:t>
            </a:r>
            <a:r>
              <a:rPr dirty="0" err="1" lang="en-US" sz="3000">
                <a:solidFill>
                  <a:srgbClr val="FFFFFF"/>
                </a:solidFill>
                <a:cs typeface="Mandali"/>
              </a:rPr>
              <a:t>గొఱ్ఱలను</a:t>
            </a:r>
            <a:r>
              <a:rPr dirty="0" lang="en-US" sz="3000">
                <a:solidFill>
                  <a:srgbClr val="FFFFFF"/>
                </a:solidFill>
                <a:cs typeface="Mandali"/>
              </a:rPr>
              <a:t> </a:t>
            </a:r>
            <a:r>
              <a:rPr dirty="0" err="1" lang="en-US" sz="3000">
                <a:solidFill>
                  <a:srgbClr val="FFFFFF"/>
                </a:solidFill>
                <a:cs typeface="Mandali"/>
              </a:rPr>
              <a:t>ఎడ్లను</a:t>
            </a:r>
            <a:r>
              <a:rPr dirty="0" lang="en-US" sz="3000">
                <a:solidFill>
                  <a:srgbClr val="FFFFFF"/>
                </a:solidFill>
                <a:cs typeface="Mandali"/>
              </a:rPr>
              <a:t> </a:t>
            </a:r>
            <a:r>
              <a:rPr dirty="0" err="1" lang="en-US" sz="3000">
                <a:solidFill>
                  <a:srgbClr val="FFFFFF"/>
                </a:solidFill>
                <a:cs typeface="Mandali"/>
              </a:rPr>
              <a:t>పెయ్యలను</a:t>
            </a:r>
            <a:r>
              <a:rPr dirty="0" lang="en-US" sz="3000">
                <a:solidFill>
                  <a:srgbClr val="FFFFFF"/>
                </a:solidFill>
                <a:cs typeface="Mandali"/>
              </a:rPr>
              <a:t> </a:t>
            </a:r>
            <a:r>
              <a:rPr dirty="0" err="1" lang="en-US" sz="3000">
                <a:solidFill>
                  <a:srgbClr val="FFFFFF"/>
                </a:solidFill>
                <a:cs typeface="Mandali"/>
              </a:rPr>
              <a:t>తీసికొని</a:t>
            </a:r>
            <a:r>
              <a:rPr dirty="0" lang="en-US" sz="3000">
                <a:solidFill>
                  <a:srgbClr val="FFFFFF"/>
                </a:solidFill>
                <a:cs typeface="Mandali"/>
              </a:rPr>
              <a:t> </a:t>
            </a:r>
            <a:r>
              <a:rPr dirty="0" err="1" lang="en-US" sz="3000">
                <a:solidFill>
                  <a:srgbClr val="FFFFFF"/>
                </a:solidFill>
                <a:cs typeface="Mandali"/>
              </a:rPr>
              <a:t>నేలమీద</a:t>
            </a:r>
            <a:r>
              <a:rPr dirty="0" lang="en-US" sz="3000">
                <a:solidFill>
                  <a:srgbClr val="FFFFFF"/>
                </a:solidFill>
                <a:cs typeface="Mandali"/>
              </a:rPr>
              <a:t> </a:t>
            </a:r>
            <a:r>
              <a:rPr dirty="0" err="1" lang="en-US" sz="3000">
                <a:solidFill>
                  <a:srgbClr val="FFFFFF"/>
                </a:solidFill>
                <a:cs typeface="Mandali"/>
              </a:rPr>
              <a:t>వాటిని</a:t>
            </a:r>
            <a:r>
              <a:rPr dirty="0" lang="en-US" sz="3000">
                <a:solidFill>
                  <a:srgbClr val="FFFFFF"/>
                </a:solidFill>
                <a:cs typeface="Mandali"/>
              </a:rPr>
              <a:t> </a:t>
            </a:r>
            <a:r>
              <a:rPr dirty="0" err="1" lang="en-US" sz="3000">
                <a:solidFill>
                  <a:srgbClr val="FFFFFF"/>
                </a:solidFill>
                <a:cs typeface="Mandali"/>
              </a:rPr>
              <a:t>వధించి</a:t>
            </a:r>
            <a:r>
              <a:rPr dirty="0" lang="en-US" sz="3000">
                <a:solidFill>
                  <a:srgbClr val="FFFFFF"/>
                </a:solidFill>
                <a:cs typeface="Mandali"/>
              </a:rPr>
              <a:t> </a:t>
            </a:r>
            <a:r>
              <a:rPr dirty="0" err="1" lang="en-US" sz="3000">
                <a:solidFill>
                  <a:srgbClr val="FFFFFF"/>
                </a:solidFill>
                <a:cs typeface="Mandali"/>
              </a:rPr>
              <a:t>రక్తముతోనే</a:t>
            </a:r>
            <a:r>
              <a:rPr dirty="0" lang="en-US" sz="3000">
                <a:solidFill>
                  <a:srgbClr val="FFFFFF"/>
                </a:solidFill>
                <a:cs typeface="Mandali"/>
              </a:rPr>
              <a:t> </a:t>
            </a:r>
            <a:r>
              <a:rPr dirty="0" err="1" lang="en-US" sz="3000">
                <a:solidFill>
                  <a:srgbClr val="FFFFFF"/>
                </a:solidFill>
                <a:cs typeface="Mandali"/>
              </a:rPr>
              <a:t>భక్షించినందున</a:t>
            </a:r>
            <a:endParaRPr dirty="0" lang="en-US" sz="3000">
              <a:solidFill>
                <a:srgbClr val="FFFFFF"/>
              </a:solidFill>
              <a:cs typeface="Mandali"/>
            </a:endParaRPr>
          </a:p>
          <a:p>
            <a:pPr algn="just">
              <a:lnSpc>
                <a:spcPct val="150000"/>
              </a:lnSpc>
              <a:buNone/>
            </a:pPr>
            <a:r>
              <a:rPr b="1" dirty="0" lang="en-US" sz="3000">
                <a:solidFill>
                  <a:srgbClr val="FFFFFF"/>
                </a:solidFill>
                <a:cs typeface="Mandali"/>
              </a:rPr>
              <a:t>14:33</a:t>
            </a:r>
            <a:r>
              <a:rPr dirty="0" lang="en-US" sz="3000">
                <a:solidFill>
                  <a:srgbClr val="FFFFFF"/>
                </a:solidFill>
                <a:cs typeface="Mandali"/>
              </a:rPr>
              <a:t> </a:t>
            </a:r>
            <a:r>
              <a:rPr dirty="0" err="1" lang="en-US" sz="3000">
                <a:solidFill>
                  <a:srgbClr val="FFFFFF"/>
                </a:solidFill>
                <a:cs typeface="Mandali"/>
              </a:rPr>
              <a:t>జనులు</a:t>
            </a:r>
            <a:r>
              <a:rPr dirty="0" lang="en-US" sz="3000">
                <a:solidFill>
                  <a:srgbClr val="FFFFFF"/>
                </a:solidFill>
                <a:cs typeface="Mandali"/>
              </a:rPr>
              <a:t> </a:t>
            </a:r>
            <a:r>
              <a:rPr dirty="0" err="1" lang="en-US" sz="3000">
                <a:solidFill>
                  <a:srgbClr val="FFFFFF"/>
                </a:solidFill>
                <a:cs typeface="Mandali"/>
              </a:rPr>
              <a:t>రక్తముతోనే</a:t>
            </a:r>
            <a:r>
              <a:rPr dirty="0" lang="en-US" sz="3000">
                <a:solidFill>
                  <a:srgbClr val="FFFFFF"/>
                </a:solidFill>
                <a:cs typeface="Mandali"/>
              </a:rPr>
              <a:t> </a:t>
            </a:r>
            <a:r>
              <a:rPr dirty="0" err="1" lang="en-US" sz="3000">
                <a:solidFill>
                  <a:srgbClr val="FFFFFF"/>
                </a:solidFill>
                <a:cs typeface="Mandali"/>
              </a:rPr>
              <a:t>తిని</a:t>
            </a:r>
            <a:r>
              <a:rPr dirty="0" lang="en-US" sz="3000">
                <a:solidFill>
                  <a:srgbClr val="FFFFFF"/>
                </a:solidFill>
                <a:cs typeface="Mandali"/>
              </a:rPr>
              <a:t> </a:t>
            </a:r>
            <a:r>
              <a:rPr dirty="0" err="1" lang="en-US" sz="3000">
                <a:solidFill>
                  <a:srgbClr val="FFFFFF"/>
                </a:solidFill>
                <a:cs typeface="Mandali"/>
              </a:rPr>
              <a:t>యెహోవా</a:t>
            </a:r>
            <a:r>
              <a:rPr dirty="0" lang="en-US" sz="3000">
                <a:solidFill>
                  <a:srgbClr val="FFFFFF"/>
                </a:solidFill>
                <a:cs typeface="Mandali"/>
              </a:rPr>
              <a:t> </a:t>
            </a:r>
            <a:r>
              <a:rPr dirty="0" err="1" lang="en-US" sz="3000">
                <a:solidFill>
                  <a:srgbClr val="FFFFFF"/>
                </a:solidFill>
                <a:cs typeface="Mandali"/>
              </a:rPr>
              <a:t>దృష్టికి</a:t>
            </a:r>
            <a:r>
              <a:rPr dirty="0" lang="en-US" sz="3000">
                <a:solidFill>
                  <a:srgbClr val="FFFFFF"/>
                </a:solidFill>
                <a:cs typeface="Mandali"/>
              </a:rPr>
              <a:t> </a:t>
            </a:r>
            <a:r>
              <a:rPr dirty="0" err="1" lang="en-US" sz="3000">
                <a:solidFill>
                  <a:srgbClr val="FFFFFF"/>
                </a:solidFill>
                <a:cs typeface="Mandali"/>
              </a:rPr>
              <a:t>పాపము</a:t>
            </a:r>
            <a:r>
              <a:rPr dirty="0" lang="en-US" sz="3000">
                <a:solidFill>
                  <a:srgbClr val="FFFFFF"/>
                </a:solidFill>
                <a:cs typeface="Mandali"/>
              </a:rPr>
              <a:t> </a:t>
            </a:r>
            <a:r>
              <a:rPr dirty="0" err="1" lang="en-US" sz="3000">
                <a:solidFill>
                  <a:srgbClr val="FFFFFF"/>
                </a:solidFill>
                <a:cs typeface="Mandali"/>
              </a:rPr>
              <a:t>చేయుచున్నారని</a:t>
            </a:r>
            <a:r>
              <a:rPr dirty="0" lang="en-US" sz="3000">
                <a:solidFill>
                  <a:srgbClr val="FFFFFF"/>
                </a:solidFill>
                <a:cs typeface="Mandali"/>
              </a:rPr>
              <a:t> </a:t>
            </a:r>
            <a:r>
              <a:rPr dirty="0" err="1" lang="en-US" sz="3000">
                <a:solidFill>
                  <a:srgbClr val="FFFFFF"/>
                </a:solidFill>
                <a:cs typeface="Mandali"/>
              </a:rPr>
              <a:t>కొందరు</a:t>
            </a:r>
            <a:r>
              <a:rPr dirty="0" lang="en-US" sz="3000">
                <a:solidFill>
                  <a:srgbClr val="FFFFFF"/>
                </a:solidFill>
                <a:cs typeface="Mandali"/>
              </a:rPr>
              <a:t> </a:t>
            </a:r>
            <a:r>
              <a:rPr dirty="0" err="1" lang="en-US" sz="3000">
                <a:solidFill>
                  <a:srgbClr val="FFFFFF"/>
                </a:solidFill>
                <a:cs typeface="Mandali"/>
              </a:rPr>
              <a:t>సౌలునకు</a:t>
            </a:r>
            <a:r>
              <a:rPr dirty="0" lang="en-US" sz="3000">
                <a:solidFill>
                  <a:srgbClr val="FFFFFF"/>
                </a:solidFill>
                <a:cs typeface="Mandali"/>
              </a:rPr>
              <a:t> </a:t>
            </a:r>
            <a:r>
              <a:rPr dirty="0" err="1" lang="en-US" sz="3000">
                <a:solidFill>
                  <a:srgbClr val="FFFFFF"/>
                </a:solidFill>
                <a:cs typeface="Mandali"/>
              </a:rPr>
              <a:t>తెలియజేయగా</a:t>
            </a:r>
            <a:r>
              <a:rPr dirty="0" lang="en-US" sz="3000">
                <a:solidFill>
                  <a:srgbClr val="FFFFFF"/>
                </a:solidFill>
                <a:cs typeface="Mandali"/>
              </a:rPr>
              <a:t> </a:t>
            </a:r>
            <a:r>
              <a:rPr dirty="0" err="1" lang="en-US" sz="3000">
                <a:solidFill>
                  <a:srgbClr val="FFFFFF"/>
                </a:solidFill>
                <a:cs typeface="Mandali"/>
              </a:rPr>
              <a:t>అతడు</a:t>
            </a:r>
            <a:r>
              <a:rPr dirty="0" lang="en-US" sz="3000">
                <a:solidFill>
                  <a:srgbClr val="FFFFFF"/>
                </a:solidFill>
                <a:cs typeface="Mandali"/>
              </a:rPr>
              <a:t> </a:t>
            </a:r>
            <a:r>
              <a:rPr dirty="0" err="1" lang="en-US" sz="3000">
                <a:solidFill>
                  <a:srgbClr val="FFFFFF"/>
                </a:solidFill>
                <a:cs typeface="Mandali"/>
              </a:rPr>
              <a:t>మీరు</a:t>
            </a:r>
            <a:r>
              <a:rPr dirty="0" lang="en-US" sz="3000">
                <a:solidFill>
                  <a:srgbClr val="FFFFFF"/>
                </a:solidFill>
                <a:cs typeface="Mandali"/>
              </a:rPr>
              <a:t> </a:t>
            </a:r>
            <a:r>
              <a:rPr dirty="0" err="1" lang="en-US" sz="3000">
                <a:solidFill>
                  <a:srgbClr val="FFFFFF"/>
                </a:solidFill>
                <a:cs typeface="Mandali"/>
              </a:rPr>
              <a:t>విశ్వాసఘాతకులైతిరి</a:t>
            </a:r>
            <a:r>
              <a:rPr dirty="0" lang="en-US" sz="3000">
                <a:solidFill>
                  <a:srgbClr val="FFFFFF"/>
                </a:solidFill>
                <a:cs typeface="Mandali"/>
              </a:rPr>
              <a:t>; </a:t>
            </a:r>
            <a:r>
              <a:rPr dirty="0" err="1" lang="en-US" sz="3000">
                <a:solidFill>
                  <a:srgbClr val="FFFFFF"/>
                </a:solidFill>
                <a:cs typeface="Mandali"/>
              </a:rPr>
              <a:t>పెద్ద</a:t>
            </a:r>
            <a:r>
              <a:rPr dirty="0" lang="en-US" sz="3000">
                <a:solidFill>
                  <a:srgbClr val="FFFFFF"/>
                </a:solidFill>
                <a:cs typeface="Mandali"/>
              </a:rPr>
              <a:t> </a:t>
            </a:r>
            <a:r>
              <a:rPr dirty="0" err="1" lang="en-US" sz="3000">
                <a:solidFill>
                  <a:srgbClr val="FFFFFF"/>
                </a:solidFill>
                <a:cs typeface="Mandali"/>
              </a:rPr>
              <a:t>రాయి</a:t>
            </a:r>
            <a:r>
              <a:rPr dirty="0" lang="en-US" sz="3000">
                <a:solidFill>
                  <a:srgbClr val="FFFFFF"/>
                </a:solidFill>
                <a:cs typeface="Mandali"/>
              </a:rPr>
              <a:t> </a:t>
            </a:r>
            <a:r>
              <a:rPr dirty="0" err="1" lang="en-US" sz="3000">
                <a:solidFill>
                  <a:srgbClr val="FFFFFF"/>
                </a:solidFill>
                <a:cs typeface="Mandali"/>
              </a:rPr>
              <a:t>యొకటి</a:t>
            </a:r>
            <a:r>
              <a:rPr dirty="0" lang="en-US" sz="3000">
                <a:solidFill>
                  <a:srgbClr val="FFFFFF"/>
                </a:solidFill>
                <a:cs typeface="Mandali"/>
              </a:rPr>
              <a:t> </a:t>
            </a:r>
            <a:r>
              <a:rPr dirty="0" err="1" lang="en-US" sz="3000">
                <a:solidFill>
                  <a:srgbClr val="FFFFFF"/>
                </a:solidFill>
                <a:cs typeface="Mandali"/>
              </a:rPr>
              <a:t>నేడు</a:t>
            </a:r>
            <a:r>
              <a:rPr dirty="0" lang="en-US" sz="3000">
                <a:solidFill>
                  <a:srgbClr val="FFFFFF"/>
                </a:solidFill>
                <a:cs typeface="Mandali"/>
              </a:rPr>
              <a:t> </a:t>
            </a:r>
            <a:r>
              <a:rPr dirty="0" err="1" lang="en-US" sz="3000">
                <a:solidFill>
                  <a:srgbClr val="FFFFFF"/>
                </a:solidFill>
                <a:cs typeface="Mandali"/>
              </a:rPr>
              <a:t>నా</a:t>
            </a:r>
            <a:r>
              <a:rPr dirty="0" lang="en-US" sz="3000">
                <a:solidFill>
                  <a:srgbClr val="FFFFFF"/>
                </a:solidFill>
                <a:cs typeface="Mandali"/>
              </a:rPr>
              <a:t> </a:t>
            </a:r>
            <a:r>
              <a:rPr dirty="0" err="1" lang="en-US" sz="3000">
                <a:solidFill>
                  <a:srgbClr val="FFFFFF"/>
                </a:solidFill>
                <a:cs typeface="Mandali"/>
              </a:rPr>
              <a:t>దగ్గరకు</a:t>
            </a:r>
            <a:r>
              <a:rPr dirty="0" lang="en-US" sz="3000">
                <a:solidFill>
                  <a:srgbClr val="FFFFFF"/>
                </a:solidFill>
                <a:cs typeface="Mandali"/>
              </a:rPr>
              <a:t> </a:t>
            </a:r>
            <a:r>
              <a:rPr dirty="0" err="1" lang="en-US" sz="3000">
                <a:solidFill>
                  <a:srgbClr val="FFFFFF"/>
                </a:solidFill>
                <a:cs typeface="Mandali"/>
              </a:rPr>
              <a:t>దొర్లించి</a:t>
            </a:r>
            <a:r>
              <a:rPr dirty="0" lang="en-US" sz="3000">
                <a:solidFill>
                  <a:srgbClr val="FFFFFF"/>
                </a:solidFill>
                <a:cs typeface="Mandali"/>
              </a:rPr>
              <a:t> </a:t>
            </a:r>
            <a:r>
              <a:rPr dirty="0" err="1" lang="en-US" sz="3000">
                <a:solidFill>
                  <a:srgbClr val="FFFFFF"/>
                </a:solidFill>
                <a:cs typeface="Mandali"/>
              </a:rPr>
              <a:t>తెండని</a:t>
            </a:r>
            <a:r>
              <a:rPr dirty="0" lang="en-US" sz="3000">
                <a:solidFill>
                  <a:srgbClr val="FFFFFF"/>
                </a:solidFill>
                <a:cs typeface="Mandali"/>
              </a:rPr>
              <a:t> </a:t>
            </a:r>
            <a:r>
              <a:rPr dirty="0" err="1" lang="en-US" sz="3000">
                <a:solidFill>
                  <a:srgbClr val="FFFFFF"/>
                </a:solidFill>
                <a:cs typeface="Mandali"/>
              </a:rPr>
              <a:t>చెప్పి</a:t>
            </a:r>
            <a:endParaRPr dirty="0" lang="en-US" sz="3000">
              <a:solidFill>
                <a:srgbClr val="FFFFFF"/>
              </a:solidFill>
              <a:cs typeface="Mandali"/>
            </a:endParaRPr>
          </a:p>
          <a:p>
            <a:pPr algn="just">
              <a:lnSpc>
                <a:spcPct val="150000"/>
              </a:lnSpc>
              <a:buNone/>
            </a:pPr>
            <a:r>
              <a:rPr b="1" dirty="0" lang="en-US" sz="3000">
                <a:solidFill>
                  <a:srgbClr val="FFFFFF"/>
                </a:solidFill>
                <a:cs typeface="Mandali"/>
              </a:rPr>
              <a:t>14:34</a:t>
            </a:r>
            <a:r>
              <a:rPr dirty="0" lang="en-US" sz="3000">
                <a:solidFill>
                  <a:srgbClr val="FFFFFF"/>
                </a:solidFill>
                <a:cs typeface="Mandali"/>
              </a:rPr>
              <a:t> </a:t>
            </a:r>
            <a:r>
              <a:rPr dirty="0" err="1" lang="en-US" sz="3000">
                <a:solidFill>
                  <a:srgbClr val="FFFFFF"/>
                </a:solidFill>
                <a:cs typeface="Mandali"/>
              </a:rPr>
              <a:t>మీరు</a:t>
            </a:r>
            <a:r>
              <a:rPr dirty="0" lang="en-US" sz="3000">
                <a:solidFill>
                  <a:srgbClr val="FFFFFF"/>
                </a:solidFill>
                <a:cs typeface="Mandali"/>
              </a:rPr>
              <a:t> </a:t>
            </a:r>
            <a:r>
              <a:rPr dirty="0" err="1" lang="en-US" sz="3000">
                <a:solidFill>
                  <a:srgbClr val="FFFFFF"/>
                </a:solidFill>
                <a:cs typeface="Mandali"/>
              </a:rPr>
              <a:t>అక్కడక్కడికి</a:t>
            </a:r>
            <a:r>
              <a:rPr dirty="0" lang="en-US" sz="3000">
                <a:solidFill>
                  <a:srgbClr val="FFFFFF"/>
                </a:solidFill>
                <a:cs typeface="Mandali"/>
              </a:rPr>
              <a:t> </a:t>
            </a:r>
            <a:r>
              <a:rPr dirty="0" err="1" lang="en-US" sz="3000">
                <a:solidFill>
                  <a:srgbClr val="FFFFFF"/>
                </a:solidFill>
                <a:cs typeface="Mandali"/>
              </a:rPr>
              <a:t>జనుల</a:t>
            </a:r>
            <a:r>
              <a:rPr dirty="0" lang="en-US" sz="3000">
                <a:solidFill>
                  <a:srgbClr val="FFFFFF"/>
                </a:solidFill>
                <a:cs typeface="Mandali"/>
              </a:rPr>
              <a:t> </a:t>
            </a:r>
            <a:r>
              <a:rPr dirty="0" err="1" lang="en-US" sz="3000">
                <a:solidFill>
                  <a:srgbClr val="FFFFFF"/>
                </a:solidFill>
                <a:cs typeface="Mandali"/>
              </a:rPr>
              <a:t>మధ్యకు</a:t>
            </a:r>
            <a:r>
              <a:rPr dirty="0" lang="en-US" sz="3000">
                <a:solidFill>
                  <a:srgbClr val="FFFFFF"/>
                </a:solidFill>
                <a:cs typeface="Mandali"/>
              </a:rPr>
              <a:t> </a:t>
            </a:r>
            <a:r>
              <a:rPr dirty="0" err="1" lang="en-US" sz="3000">
                <a:solidFill>
                  <a:srgbClr val="FFFFFF"/>
                </a:solidFill>
                <a:cs typeface="Mandali"/>
              </a:rPr>
              <a:t>పోయి</a:t>
            </a:r>
            <a:r>
              <a:rPr dirty="0" lang="en-US" sz="3000">
                <a:solidFill>
                  <a:srgbClr val="FFFFFF"/>
                </a:solidFill>
                <a:cs typeface="Mandali"/>
              </a:rPr>
              <a:t>, </a:t>
            </a:r>
            <a:r>
              <a:rPr dirty="0" err="1" lang="en-US" sz="3000">
                <a:solidFill>
                  <a:srgbClr val="FFFFFF"/>
                </a:solidFill>
                <a:cs typeface="Mandali"/>
              </a:rPr>
              <a:t>అందరు</a:t>
            </a:r>
            <a:r>
              <a:rPr dirty="0" lang="en-US" sz="3000">
                <a:solidFill>
                  <a:srgbClr val="FFFFFF"/>
                </a:solidFill>
                <a:cs typeface="Mandali"/>
              </a:rPr>
              <a:t> </a:t>
            </a:r>
            <a:r>
              <a:rPr dirty="0" err="1" lang="en-US" sz="3000">
                <a:solidFill>
                  <a:srgbClr val="FFFFFF"/>
                </a:solidFill>
                <a:cs typeface="Mandali"/>
              </a:rPr>
              <a:t>తమ</a:t>
            </a:r>
            <a:r>
              <a:rPr dirty="0" lang="en-US" sz="3000">
                <a:solidFill>
                  <a:srgbClr val="FFFFFF"/>
                </a:solidFill>
                <a:cs typeface="Mandali"/>
              </a:rPr>
              <a:t> </a:t>
            </a:r>
            <a:r>
              <a:rPr dirty="0" err="1" lang="en-US" sz="3000">
                <a:solidFill>
                  <a:srgbClr val="FFFFFF"/>
                </a:solidFill>
                <a:cs typeface="Mandali"/>
              </a:rPr>
              <a:t>యెద్దులను</a:t>
            </a:r>
            <a:r>
              <a:rPr dirty="0" lang="en-US" sz="3000">
                <a:solidFill>
                  <a:srgbClr val="FFFFFF"/>
                </a:solidFill>
                <a:cs typeface="Mandali"/>
              </a:rPr>
              <a:t> </a:t>
            </a:r>
            <a:r>
              <a:rPr dirty="0" err="1" lang="en-US" sz="3000">
                <a:solidFill>
                  <a:srgbClr val="FFFFFF"/>
                </a:solidFill>
                <a:cs typeface="Mandali"/>
              </a:rPr>
              <a:t>తమ</a:t>
            </a:r>
            <a:r>
              <a:rPr dirty="0" lang="en-US" sz="3000">
                <a:solidFill>
                  <a:srgbClr val="FFFFFF"/>
                </a:solidFill>
                <a:cs typeface="Mandali"/>
              </a:rPr>
              <a:t> </a:t>
            </a:r>
            <a:r>
              <a:rPr dirty="0" err="1" lang="en-US" sz="3000">
                <a:solidFill>
                  <a:srgbClr val="FFFFFF"/>
                </a:solidFill>
                <a:cs typeface="Mandali"/>
              </a:rPr>
              <a:t>గొఱ్ఱలను</a:t>
            </a:r>
            <a:r>
              <a:rPr dirty="0" lang="en-US" sz="3000">
                <a:solidFill>
                  <a:srgbClr val="FFFFFF"/>
                </a:solidFill>
                <a:cs typeface="Mandali"/>
              </a:rPr>
              <a:t> </a:t>
            </a:r>
            <a:r>
              <a:rPr dirty="0" err="1" lang="en-US" sz="3000">
                <a:solidFill>
                  <a:srgbClr val="FFFFFF"/>
                </a:solidFill>
                <a:cs typeface="Mandali"/>
              </a:rPr>
              <a:t>నాయొద్దకు</a:t>
            </a:r>
            <a:r>
              <a:rPr dirty="0" lang="en-US" sz="3000">
                <a:solidFill>
                  <a:srgbClr val="FFFFFF"/>
                </a:solidFill>
                <a:cs typeface="Mandali"/>
              </a:rPr>
              <a:t> </a:t>
            </a:r>
            <a:r>
              <a:rPr dirty="0" err="1" lang="en-US" sz="3000">
                <a:solidFill>
                  <a:srgbClr val="FFFFFF"/>
                </a:solidFill>
                <a:cs typeface="Mandali"/>
              </a:rPr>
              <a:t>తీసికొనివచ్చి</a:t>
            </a:r>
            <a:r>
              <a:rPr dirty="0" lang="en-US" sz="3000">
                <a:solidFill>
                  <a:srgbClr val="FFFFFF"/>
                </a:solidFill>
                <a:cs typeface="Mandali"/>
              </a:rPr>
              <a:t> </a:t>
            </a:r>
            <a:r>
              <a:rPr dirty="0" err="1" lang="en-US" sz="3000">
                <a:solidFill>
                  <a:srgbClr val="FFFFFF"/>
                </a:solidFill>
                <a:cs typeface="Mandali"/>
              </a:rPr>
              <a:t>యిక్కడ</a:t>
            </a:r>
            <a:r>
              <a:rPr dirty="0" lang="en-US" sz="3000">
                <a:solidFill>
                  <a:srgbClr val="FFFFFF"/>
                </a:solidFill>
                <a:cs typeface="Mandali"/>
              </a:rPr>
              <a:t> </a:t>
            </a:r>
            <a:r>
              <a:rPr dirty="0" err="1" lang="en-US" sz="3000">
                <a:solidFill>
                  <a:srgbClr val="FFFFFF"/>
                </a:solidFill>
                <a:cs typeface="Mandali"/>
              </a:rPr>
              <a:t>వధించి</a:t>
            </a:r>
            <a:r>
              <a:rPr dirty="0" lang="en-US" sz="3000">
                <a:solidFill>
                  <a:srgbClr val="FFFFFF"/>
                </a:solidFill>
                <a:cs typeface="Mandali"/>
              </a:rPr>
              <a:t> </a:t>
            </a:r>
            <a:r>
              <a:rPr dirty="0" err="1" lang="en-US" sz="3000">
                <a:solidFill>
                  <a:srgbClr val="FFFFFF"/>
                </a:solidFill>
                <a:cs typeface="Mandali"/>
              </a:rPr>
              <a:t>భక్షింపవలెను</a:t>
            </a:r>
            <a:r>
              <a:rPr dirty="0" lang="en-US" sz="3000">
                <a:solidFill>
                  <a:srgbClr val="FFFFFF"/>
                </a:solidFill>
                <a:cs typeface="Mandali"/>
              </a:rPr>
              <a:t>; </a:t>
            </a:r>
            <a:r>
              <a:rPr dirty="0" err="1" lang="en-US" sz="3000">
                <a:solidFill>
                  <a:srgbClr val="FFFFFF"/>
                </a:solidFill>
                <a:cs typeface="Mandali"/>
              </a:rPr>
              <a:t>రక్తముతో</a:t>
            </a:r>
            <a:r>
              <a:rPr dirty="0" lang="en-US" sz="3000">
                <a:solidFill>
                  <a:srgbClr val="FFFFFF"/>
                </a:solidFill>
                <a:cs typeface="Mandali"/>
              </a:rPr>
              <a:t> </a:t>
            </a:r>
            <a:r>
              <a:rPr dirty="0" err="1" lang="en-US" sz="3000">
                <a:solidFill>
                  <a:srgbClr val="FFFFFF"/>
                </a:solidFill>
                <a:cs typeface="Mandali"/>
              </a:rPr>
              <a:t>మాంసము</a:t>
            </a:r>
            <a:r>
              <a:rPr dirty="0" lang="en-US" sz="3000">
                <a:solidFill>
                  <a:srgbClr val="FFFFFF"/>
                </a:solidFill>
                <a:cs typeface="Mandali"/>
              </a:rPr>
              <a:t> </a:t>
            </a:r>
            <a:r>
              <a:rPr dirty="0" err="1" lang="en-US" sz="3000">
                <a:solidFill>
                  <a:srgbClr val="FFFFFF"/>
                </a:solidFill>
                <a:cs typeface="Mandali"/>
              </a:rPr>
              <a:t>తిని</a:t>
            </a:r>
            <a:r>
              <a:rPr dirty="0" lang="en-US" sz="3000">
                <a:solidFill>
                  <a:srgbClr val="FFFFFF"/>
                </a:solidFill>
                <a:cs typeface="Mandali"/>
              </a:rPr>
              <a:t> </a:t>
            </a:r>
            <a:r>
              <a:rPr dirty="0" err="1" lang="en-US" sz="3000">
                <a:solidFill>
                  <a:srgbClr val="FFFFFF"/>
                </a:solidFill>
                <a:cs typeface="Mandali"/>
              </a:rPr>
              <a:t>యెహోవా</a:t>
            </a:r>
            <a:r>
              <a:rPr dirty="0" lang="en-US" sz="3000">
                <a:solidFill>
                  <a:srgbClr val="FFFFFF"/>
                </a:solidFill>
                <a:cs typeface="Mandali"/>
              </a:rPr>
              <a:t> </a:t>
            </a:r>
            <a:r>
              <a:rPr dirty="0" err="1" lang="en-US" sz="3000">
                <a:solidFill>
                  <a:srgbClr val="FFFFFF"/>
                </a:solidFill>
                <a:cs typeface="Mandali"/>
              </a:rPr>
              <a:t>దృష్టికి</a:t>
            </a:r>
            <a:r>
              <a:rPr dirty="0" lang="en-US" sz="3000">
                <a:solidFill>
                  <a:srgbClr val="FFFFFF"/>
                </a:solidFill>
                <a:cs typeface="Mandali"/>
              </a:rPr>
              <a:t> </a:t>
            </a:r>
            <a:r>
              <a:rPr dirty="0" err="1" lang="en-US" sz="3000">
                <a:solidFill>
                  <a:srgbClr val="FFFFFF"/>
                </a:solidFill>
                <a:cs typeface="Mandali"/>
              </a:rPr>
              <a:t>పాపము</a:t>
            </a:r>
            <a:r>
              <a:rPr dirty="0" lang="en-US" sz="3000">
                <a:solidFill>
                  <a:srgbClr val="FFFFFF"/>
                </a:solidFill>
                <a:cs typeface="Mandali"/>
              </a:rPr>
              <a:t> </a:t>
            </a:r>
            <a:r>
              <a:rPr dirty="0" err="1" lang="en-US" sz="3000">
                <a:solidFill>
                  <a:srgbClr val="FFFFFF"/>
                </a:solidFill>
                <a:cs typeface="Mandali"/>
              </a:rPr>
              <a:t>చేయకుడని</a:t>
            </a:r>
            <a:r>
              <a:rPr dirty="0" lang="en-US" sz="3000">
                <a:solidFill>
                  <a:srgbClr val="FFFFFF"/>
                </a:solidFill>
                <a:cs typeface="Mandali"/>
              </a:rPr>
              <a:t> </a:t>
            </a:r>
            <a:r>
              <a:rPr dirty="0" err="1" lang="en-US" sz="3000">
                <a:solidFill>
                  <a:srgbClr val="FFFFFF"/>
                </a:solidFill>
                <a:cs typeface="Mandali"/>
              </a:rPr>
              <a:t>వారితో</a:t>
            </a:r>
            <a:r>
              <a:rPr dirty="0" lang="en-US" sz="3000">
                <a:solidFill>
                  <a:srgbClr val="FFFFFF"/>
                </a:solidFill>
                <a:cs typeface="Mandali"/>
              </a:rPr>
              <a:t> </a:t>
            </a:r>
            <a:r>
              <a:rPr dirty="0" err="1" lang="en-US" sz="3000">
                <a:solidFill>
                  <a:srgbClr val="FFFFFF"/>
                </a:solidFill>
                <a:cs typeface="Mandali"/>
              </a:rPr>
              <a:t>చప్పుడని</a:t>
            </a:r>
            <a:r>
              <a:rPr dirty="0" lang="en-US" sz="3000">
                <a:solidFill>
                  <a:srgbClr val="FFFFFF"/>
                </a:solidFill>
                <a:cs typeface="Mandali"/>
              </a:rPr>
              <a:t> </a:t>
            </a:r>
            <a:r>
              <a:rPr dirty="0" err="1" lang="en-US" sz="3000">
                <a:solidFill>
                  <a:srgbClr val="FFFFFF"/>
                </a:solidFill>
                <a:cs typeface="Mandali"/>
              </a:rPr>
              <a:t>కొందరిని</a:t>
            </a:r>
            <a:r>
              <a:rPr dirty="0" lang="en-US" sz="3000">
                <a:solidFill>
                  <a:srgbClr val="FFFFFF"/>
                </a:solidFill>
                <a:cs typeface="Mandali"/>
              </a:rPr>
              <a:t> </a:t>
            </a:r>
            <a:r>
              <a:rPr dirty="0" err="1" lang="en-US" sz="3000">
                <a:solidFill>
                  <a:srgbClr val="FFFFFF"/>
                </a:solidFill>
                <a:cs typeface="Mandali"/>
              </a:rPr>
              <a:t>పంపెను</a:t>
            </a:r>
            <a:r>
              <a:rPr dirty="0" lang="en-US" sz="3000">
                <a:solidFill>
                  <a:srgbClr val="FFFFFF"/>
                </a:solidFill>
                <a:cs typeface="Mandali"/>
              </a:rPr>
              <a:t>. </a:t>
            </a:r>
            <a:r>
              <a:rPr dirty="0" err="1" lang="en-US" sz="3000">
                <a:solidFill>
                  <a:srgbClr val="FFFFFF"/>
                </a:solidFill>
                <a:cs typeface="Mandali"/>
              </a:rPr>
              <a:t>కాబట్టి</a:t>
            </a:r>
            <a:r>
              <a:rPr dirty="0" lang="en-US" sz="3000">
                <a:solidFill>
                  <a:srgbClr val="FFFFFF"/>
                </a:solidFill>
                <a:cs typeface="Mandali"/>
              </a:rPr>
              <a:t> </a:t>
            </a:r>
            <a:r>
              <a:rPr dirty="0" err="1" lang="en-US" sz="3000">
                <a:solidFill>
                  <a:srgbClr val="FFFFFF"/>
                </a:solidFill>
                <a:cs typeface="Mandali"/>
              </a:rPr>
              <a:t>జనులందరు</a:t>
            </a:r>
            <a:r>
              <a:rPr dirty="0" lang="en-US" sz="3000">
                <a:solidFill>
                  <a:srgbClr val="FFFFFF"/>
                </a:solidFill>
                <a:cs typeface="Mandali"/>
              </a:rPr>
              <a:t> ఆ </a:t>
            </a:r>
            <a:r>
              <a:rPr dirty="0" err="1" lang="en-US" sz="3000">
                <a:solidFill>
                  <a:srgbClr val="FFFFFF"/>
                </a:solidFill>
                <a:cs typeface="Mandali"/>
              </a:rPr>
              <a:t>రాత్రి</a:t>
            </a:r>
            <a:r>
              <a:rPr dirty="0" lang="en-US" sz="3000">
                <a:solidFill>
                  <a:srgbClr val="FFFFFF"/>
                </a:solidFill>
                <a:cs typeface="Mandali"/>
              </a:rPr>
              <a:t> </a:t>
            </a:r>
            <a:r>
              <a:rPr dirty="0" err="1" lang="en-US" sz="3000">
                <a:solidFill>
                  <a:srgbClr val="FFFFFF"/>
                </a:solidFill>
                <a:cs typeface="Mandali"/>
              </a:rPr>
              <a:t>తమ</a:t>
            </a:r>
            <a:r>
              <a:rPr dirty="0" lang="en-US" sz="3000">
                <a:solidFill>
                  <a:srgbClr val="FFFFFF"/>
                </a:solidFill>
                <a:cs typeface="Mandali"/>
              </a:rPr>
              <a:t> </a:t>
            </a:r>
            <a:r>
              <a:rPr dirty="0" err="1" lang="en-US" sz="3000">
                <a:solidFill>
                  <a:srgbClr val="FFFFFF"/>
                </a:solidFill>
                <a:cs typeface="Mandali"/>
              </a:rPr>
              <a:t>తమ</a:t>
            </a:r>
            <a:r>
              <a:rPr dirty="0" lang="en-US" sz="3000">
                <a:solidFill>
                  <a:srgbClr val="FFFFFF"/>
                </a:solidFill>
                <a:cs typeface="Mandali"/>
              </a:rPr>
              <a:t> </a:t>
            </a:r>
            <a:r>
              <a:rPr dirty="0" err="1" lang="en-US" sz="3000">
                <a:solidFill>
                  <a:srgbClr val="FFFFFF"/>
                </a:solidFill>
                <a:cs typeface="Mandali"/>
              </a:rPr>
              <a:t>యెద్దులను</a:t>
            </a:r>
            <a:r>
              <a:rPr dirty="0" lang="en-US" sz="3000">
                <a:solidFill>
                  <a:srgbClr val="FFFFFF"/>
                </a:solidFill>
                <a:cs typeface="Mandali"/>
              </a:rPr>
              <a:t> </a:t>
            </a:r>
            <a:r>
              <a:rPr dirty="0" err="1" lang="en-US" sz="3000">
                <a:solidFill>
                  <a:srgbClr val="FFFFFF"/>
                </a:solidFill>
                <a:cs typeface="Mandali"/>
              </a:rPr>
              <a:t>తీసికొని</a:t>
            </a:r>
            <a:r>
              <a:rPr dirty="0" lang="en-US" sz="3000">
                <a:solidFill>
                  <a:srgbClr val="FFFFFF"/>
                </a:solidFill>
                <a:cs typeface="Mandali"/>
              </a:rPr>
              <a:t> </a:t>
            </a:r>
            <a:r>
              <a:rPr dirty="0" err="1" lang="en-US" sz="3000">
                <a:solidFill>
                  <a:srgbClr val="FFFFFF"/>
                </a:solidFill>
                <a:cs typeface="Mandali"/>
              </a:rPr>
              <a:t>వచ్చి</a:t>
            </a:r>
            <a:r>
              <a:rPr dirty="0" lang="en-US" sz="3000">
                <a:solidFill>
                  <a:srgbClr val="FFFFFF"/>
                </a:solidFill>
                <a:cs typeface="Mandali"/>
              </a:rPr>
              <a:t> </a:t>
            </a:r>
            <a:r>
              <a:rPr dirty="0" err="1" lang="en-US" sz="3000">
                <a:solidFill>
                  <a:srgbClr val="FFFFFF"/>
                </a:solidFill>
                <a:cs typeface="Mandali"/>
              </a:rPr>
              <a:t>అక్కడ</a:t>
            </a:r>
            <a:r>
              <a:rPr dirty="0" lang="en-US" sz="3000">
                <a:solidFill>
                  <a:srgbClr val="FFFFFF"/>
                </a:solidFill>
                <a:cs typeface="Mandali"/>
              </a:rPr>
              <a:t> </a:t>
            </a:r>
            <a:r>
              <a:rPr dirty="0" err="1" lang="en-US" sz="3000">
                <a:solidFill>
                  <a:srgbClr val="FFFFFF"/>
                </a:solidFill>
                <a:cs typeface="Mandali"/>
              </a:rPr>
              <a:t>వధించిరి</a:t>
            </a:r>
            <a:r>
              <a:rPr dirty="0" lang="en-US" sz="3000">
                <a:solidFill>
                  <a:srgbClr val="FFFFFF"/>
                </a:solidFill>
                <a:cs typeface="Mandali"/>
              </a:rPr>
              <a:t>.</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14:35</a:t>
            </a:r>
            <a:r>
              <a:rPr lang="en-US" sz="3000">
                <a:solidFill>
                  <a:srgbClr val="FFFFFF"/>
                </a:solidFill>
                <a:cs typeface="Mandali"/>
              </a:rPr>
              <a:t> మరియు సౌలు యెహోవాకు ఒక బలిపీఠమును కట్టించెను. యెహోవాకు అతడు కట్టించిన మొదటి బలిపీఠము అదే.</a:t>
            </a:r>
          </a:p>
          <a:p>
            <a:pPr algn="just">
              <a:lnSpc>
                <a:spcPct val="150000"/>
              </a:lnSpc>
              <a:buNone/>
            </a:pPr>
            <a:r>
              <a:rPr b="1" lang="en-US" sz="3000">
                <a:solidFill>
                  <a:srgbClr val="FFFFFF"/>
                </a:solidFill>
                <a:cs typeface="Mandali"/>
              </a:rPr>
              <a:t>14:36</a:t>
            </a:r>
            <a:r>
              <a:rPr lang="en-US" sz="3000">
                <a:solidFill>
                  <a:srgbClr val="FFFFFF"/>
                </a:solidFill>
                <a:cs typeface="Mandali"/>
              </a:rPr>
              <a:t> అంతట మనము రాత్రియందు ఫిలిష్తీయులను తరిమి తెల్లవారువరకు వారిని కలతపెట్టి, శేషించువాడొకడును లేకుండ చేతము రండి అని సౌలు ఆజ్ఞ ఇయ్యగా జనులు నీ దృష్టికి ఏది మంచిదో అది చేయుమనిరి. అంతట సౌలు యాజకుడు ఇక్కడనే యున్నాడు, దేవుని యొద్ద విచారణ చేయుదము రండని చెప్పి</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a:xfrm>
            <a:off x="304800" y="1143000"/>
            <a:ext cx="11557000" cy="5715000"/>
          </a:xfrm>
        </p:spPr>
        <p:txBody>
          <a:bodyPr>
            <a:normAutofit fontScale="92500"/>
          </a:bodyPr>
          <a:lstStyle/>
          <a:p>
            <a:pPr algn="just">
              <a:lnSpc>
                <a:spcPct val="150000"/>
              </a:lnSpc>
              <a:buNone/>
            </a:pPr>
            <a:r>
              <a:rPr b="1" dirty="0" lang="en-US" sz="3000">
                <a:solidFill>
                  <a:srgbClr val="FFFFFF"/>
                </a:solidFill>
                <a:cs typeface="Mandali"/>
              </a:rPr>
              <a:t>14:37</a:t>
            </a:r>
            <a:r>
              <a:rPr dirty="0" lang="en-US" sz="3000">
                <a:solidFill>
                  <a:srgbClr val="FFFFFF"/>
                </a:solidFill>
                <a:cs typeface="Mandali"/>
              </a:rPr>
              <a:t> </a:t>
            </a:r>
            <a:r>
              <a:rPr dirty="0" err="1" lang="en-US" sz="3000">
                <a:solidFill>
                  <a:srgbClr val="FFFFFF"/>
                </a:solidFill>
                <a:cs typeface="Mandali"/>
              </a:rPr>
              <a:t>సౌలు</a:t>
            </a:r>
            <a:r>
              <a:rPr dirty="0" lang="en-US" sz="3000">
                <a:solidFill>
                  <a:srgbClr val="FFFFFF"/>
                </a:solidFill>
                <a:cs typeface="Mandali"/>
              </a:rPr>
              <a:t> </a:t>
            </a:r>
            <a:r>
              <a:rPr dirty="0" err="1" lang="en-US" sz="3000">
                <a:solidFill>
                  <a:srgbClr val="FFFFFF"/>
                </a:solidFill>
                <a:cs typeface="Mandali"/>
              </a:rPr>
              <a:t>ఫిలిష్తీయుల</a:t>
            </a:r>
            <a:r>
              <a:rPr dirty="0" lang="en-US" sz="3000">
                <a:solidFill>
                  <a:srgbClr val="FFFFFF"/>
                </a:solidFill>
                <a:cs typeface="Mandali"/>
              </a:rPr>
              <a:t> </a:t>
            </a:r>
            <a:r>
              <a:rPr dirty="0" err="1" lang="en-US" sz="3000">
                <a:solidFill>
                  <a:srgbClr val="FFFFFF"/>
                </a:solidFill>
                <a:cs typeface="Mandali"/>
              </a:rPr>
              <a:t>వెనుక</a:t>
            </a:r>
            <a:r>
              <a:rPr dirty="0" lang="en-US" sz="3000">
                <a:solidFill>
                  <a:srgbClr val="FFFFFF"/>
                </a:solidFill>
                <a:cs typeface="Mandali"/>
              </a:rPr>
              <a:t> </a:t>
            </a:r>
            <a:r>
              <a:rPr dirty="0" err="1" lang="en-US" sz="3000">
                <a:solidFill>
                  <a:srgbClr val="FFFFFF"/>
                </a:solidFill>
                <a:cs typeface="Mandali"/>
              </a:rPr>
              <a:t>నేను</a:t>
            </a:r>
            <a:r>
              <a:rPr dirty="0" lang="en-US" sz="3000">
                <a:solidFill>
                  <a:srgbClr val="FFFFFF"/>
                </a:solidFill>
                <a:cs typeface="Mandali"/>
              </a:rPr>
              <a:t> </a:t>
            </a:r>
            <a:r>
              <a:rPr dirty="0" err="1" lang="en-US" sz="3000">
                <a:solidFill>
                  <a:srgbClr val="FFFFFF"/>
                </a:solidFill>
                <a:cs typeface="Mandali"/>
              </a:rPr>
              <a:t>దిగిపోయిన</a:t>
            </a:r>
            <a:r>
              <a:rPr dirty="0" lang="en-US" sz="3000">
                <a:solidFill>
                  <a:srgbClr val="FFFFFF"/>
                </a:solidFill>
                <a:cs typeface="Mandali"/>
              </a:rPr>
              <a:t> </a:t>
            </a:r>
            <a:r>
              <a:rPr dirty="0" err="1" lang="en-US" sz="3000">
                <a:solidFill>
                  <a:srgbClr val="FFFFFF"/>
                </a:solidFill>
                <a:cs typeface="Mandali"/>
              </a:rPr>
              <a:t>యెడల</a:t>
            </a:r>
            <a:r>
              <a:rPr dirty="0" lang="en-US" sz="3000">
                <a:solidFill>
                  <a:srgbClr val="FFFFFF"/>
                </a:solidFill>
                <a:cs typeface="Mandali"/>
              </a:rPr>
              <a:t> </a:t>
            </a:r>
            <a:r>
              <a:rPr dirty="0" err="1" lang="en-US" sz="3000">
                <a:solidFill>
                  <a:srgbClr val="FFFFFF"/>
                </a:solidFill>
                <a:cs typeface="Mandali"/>
              </a:rPr>
              <a:t>నీవు</a:t>
            </a:r>
            <a:r>
              <a:rPr dirty="0" lang="en-US" sz="3000">
                <a:solidFill>
                  <a:srgbClr val="FFFFFF"/>
                </a:solidFill>
                <a:cs typeface="Mandali"/>
              </a:rPr>
              <a:t> </a:t>
            </a:r>
            <a:r>
              <a:rPr dirty="0" err="1" lang="en-US" sz="3000">
                <a:solidFill>
                  <a:srgbClr val="FFFFFF"/>
                </a:solidFill>
                <a:cs typeface="Mandali"/>
              </a:rPr>
              <a:t>ఇశ్రాయేలీయుల</a:t>
            </a:r>
            <a:r>
              <a:rPr dirty="0" lang="en-US" sz="3000">
                <a:solidFill>
                  <a:srgbClr val="FFFFFF"/>
                </a:solidFill>
                <a:cs typeface="Mandali"/>
              </a:rPr>
              <a:t> </a:t>
            </a:r>
            <a:r>
              <a:rPr dirty="0" err="1" lang="en-US" sz="3000">
                <a:solidFill>
                  <a:srgbClr val="FFFFFF"/>
                </a:solidFill>
                <a:cs typeface="Mandali"/>
              </a:rPr>
              <a:t>చేతికి</a:t>
            </a:r>
            <a:r>
              <a:rPr dirty="0" lang="en-US" sz="3000">
                <a:solidFill>
                  <a:srgbClr val="FFFFFF"/>
                </a:solidFill>
                <a:cs typeface="Mandali"/>
              </a:rPr>
              <a:t> </a:t>
            </a:r>
            <a:r>
              <a:rPr dirty="0" err="1" lang="en-US" sz="3000">
                <a:solidFill>
                  <a:srgbClr val="FFFFFF"/>
                </a:solidFill>
                <a:cs typeface="Mandali"/>
              </a:rPr>
              <a:t>వారి</a:t>
            </a:r>
            <a:r>
              <a:rPr dirty="0" lang="en-US" sz="3000">
                <a:solidFill>
                  <a:srgbClr val="FFFFFF"/>
                </a:solidFill>
                <a:cs typeface="Mandali"/>
              </a:rPr>
              <a:t> </a:t>
            </a:r>
            <a:r>
              <a:rPr dirty="0" err="1" lang="en-US" sz="3000">
                <a:solidFill>
                  <a:srgbClr val="FFFFFF"/>
                </a:solidFill>
                <a:cs typeface="Mandali"/>
              </a:rPr>
              <a:t>నప్పగింతువా</a:t>
            </a:r>
            <a:r>
              <a:rPr dirty="0" lang="en-US" sz="3000">
                <a:solidFill>
                  <a:srgbClr val="FFFFFF"/>
                </a:solidFill>
                <a:cs typeface="Mandali"/>
              </a:rPr>
              <a:t> </a:t>
            </a:r>
            <a:r>
              <a:rPr dirty="0" err="1" lang="en-US" sz="3000">
                <a:solidFill>
                  <a:srgbClr val="FFFFFF"/>
                </a:solidFill>
                <a:cs typeface="Mandali"/>
              </a:rPr>
              <a:t>అని</a:t>
            </a:r>
            <a:r>
              <a:rPr dirty="0" lang="en-US" sz="3000">
                <a:solidFill>
                  <a:srgbClr val="FFFFFF"/>
                </a:solidFill>
                <a:cs typeface="Mandali"/>
              </a:rPr>
              <a:t> </a:t>
            </a:r>
            <a:r>
              <a:rPr dirty="0" err="1" lang="en-US" sz="3000">
                <a:solidFill>
                  <a:srgbClr val="FFFFFF"/>
                </a:solidFill>
                <a:cs typeface="Mandali"/>
              </a:rPr>
              <a:t>దేవుని</a:t>
            </a:r>
            <a:r>
              <a:rPr dirty="0" lang="en-US" sz="3000">
                <a:solidFill>
                  <a:srgbClr val="FFFFFF"/>
                </a:solidFill>
                <a:cs typeface="Mandali"/>
              </a:rPr>
              <a:t> </a:t>
            </a:r>
            <a:r>
              <a:rPr dirty="0" err="1" lang="en-US" sz="3000">
                <a:solidFill>
                  <a:srgbClr val="FFFFFF"/>
                </a:solidFill>
                <a:cs typeface="Mandali"/>
              </a:rPr>
              <a:t>యొద్ద</a:t>
            </a:r>
            <a:r>
              <a:rPr dirty="0" lang="en-US" sz="3000">
                <a:solidFill>
                  <a:srgbClr val="FFFFFF"/>
                </a:solidFill>
                <a:cs typeface="Mandali"/>
              </a:rPr>
              <a:t> </a:t>
            </a:r>
            <a:r>
              <a:rPr dirty="0" err="1" lang="en-US" sz="3000">
                <a:solidFill>
                  <a:srgbClr val="FFFFFF"/>
                </a:solidFill>
                <a:cs typeface="Mandali"/>
              </a:rPr>
              <a:t>విచారణ</a:t>
            </a:r>
            <a:r>
              <a:rPr dirty="0" lang="en-US" sz="3000">
                <a:solidFill>
                  <a:srgbClr val="FFFFFF"/>
                </a:solidFill>
                <a:cs typeface="Mandali"/>
              </a:rPr>
              <a:t> </a:t>
            </a:r>
            <a:r>
              <a:rPr dirty="0" err="1" lang="en-US" sz="3000">
                <a:solidFill>
                  <a:srgbClr val="FFFFFF"/>
                </a:solidFill>
                <a:cs typeface="Mandali"/>
              </a:rPr>
              <a:t>చేయగా</a:t>
            </a:r>
            <a:r>
              <a:rPr dirty="0" lang="en-US" sz="3000">
                <a:solidFill>
                  <a:srgbClr val="FFFFFF"/>
                </a:solidFill>
                <a:cs typeface="Mandali"/>
              </a:rPr>
              <a:t>, ఆ </a:t>
            </a:r>
            <a:r>
              <a:rPr dirty="0" err="1" lang="en-US" sz="3000">
                <a:solidFill>
                  <a:srgbClr val="FFFFFF"/>
                </a:solidFill>
                <a:cs typeface="Mandali"/>
              </a:rPr>
              <a:t>దినమున</a:t>
            </a:r>
            <a:r>
              <a:rPr dirty="0" lang="en-US" sz="3000">
                <a:solidFill>
                  <a:srgbClr val="FFFFFF"/>
                </a:solidFill>
                <a:cs typeface="Mandali"/>
              </a:rPr>
              <a:t> </a:t>
            </a:r>
            <a:r>
              <a:rPr dirty="0" err="1" lang="en-US" sz="3000">
                <a:solidFill>
                  <a:srgbClr val="FFFFFF"/>
                </a:solidFill>
                <a:cs typeface="Mandali"/>
              </a:rPr>
              <a:t>ఆయన</a:t>
            </a:r>
            <a:r>
              <a:rPr dirty="0" lang="en-US" sz="3000">
                <a:solidFill>
                  <a:srgbClr val="FFFFFF"/>
                </a:solidFill>
                <a:cs typeface="Mandali"/>
              </a:rPr>
              <a:t> </a:t>
            </a:r>
            <a:r>
              <a:rPr dirty="0" err="1" lang="en-US" sz="3000">
                <a:solidFill>
                  <a:srgbClr val="FFFFFF"/>
                </a:solidFill>
                <a:cs typeface="Mandali"/>
              </a:rPr>
              <a:t>అతనికి</a:t>
            </a:r>
            <a:r>
              <a:rPr dirty="0" lang="en-US" sz="3000">
                <a:solidFill>
                  <a:srgbClr val="FFFFFF"/>
                </a:solidFill>
                <a:cs typeface="Mandali"/>
              </a:rPr>
              <a:t> </a:t>
            </a:r>
            <a:r>
              <a:rPr dirty="0" err="1" lang="en-US" sz="3000">
                <a:solidFill>
                  <a:srgbClr val="FFFFFF"/>
                </a:solidFill>
                <a:cs typeface="Mandali"/>
              </a:rPr>
              <a:t>ప్రత్యుత్తరమియ్యక</a:t>
            </a:r>
            <a:r>
              <a:rPr dirty="0" lang="en-US" sz="3000">
                <a:solidFill>
                  <a:srgbClr val="FFFFFF"/>
                </a:solidFill>
                <a:cs typeface="Mandali"/>
              </a:rPr>
              <a:t> </a:t>
            </a:r>
            <a:r>
              <a:rPr dirty="0" err="1" lang="en-US" sz="3000">
                <a:solidFill>
                  <a:srgbClr val="FFFFFF"/>
                </a:solidFill>
                <a:cs typeface="Mandali"/>
              </a:rPr>
              <a:t>యుండెను</a:t>
            </a:r>
            <a:r>
              <a:rPr dirty="0" lang="en-US" sz="3000">
                <a:solidFill>
                  <a:srgbClr val="FFFFFF"/>
                </a:solidFill>
                <a:cs typeface="Mandali"/>
              </a:rPr>
              <a:t>.</a:t>
            </a:r>
          </a:p>
          <a:p>
            <a:pPr algn="just">
              <a:lnSpc>
                <a:spcPct val="150000"/>
              </a:lnSpc>
              <a:buNone/>
            </a:pPr>
            <a:r>
              <a:rPr b="1" dirty="0" lang="en-US" sz="3000">
                <a:solidFill>
                  <a:srgbClr val="FFFFFF"/>
                </a:solidFill>
                <a:cs typeface="Mandali"/>
              </a:rPr>
              <a:t>14:38</a:t>
            </a:r>
            <a:r>
              <a:rPr dirty="0" lang="en-US" sz="3000">
                <a:solidFill>
                  <a:srgbClr val="FFFFFF"/>
                </a:solidFill>
                <a:cs typeface="Mandali"/>
              </a:rPr>
              <a:t> </a:t>
            </a:r>
            <a:r>
              <a:rPr dirty="0" err="1" lang="en-US" sz="3000">
                <a:solidFill>
                  <a:srgbClr val="FFFFFF"/>
                </a:solidFill>
                <a:cs typeface="Mandali"/>
              </a:rPr>
              <a:t>అందువలన</a:t>
            </a:r>
            <a:r>
              <a:rPr dirty="0" lang="en-US" sz="3000">
                <a:solidFill>
                  <a:srgbClr val="FFFFFF"/>
                </a:solidFill>
                <a:cs typeface="Mandali"/>
              </a:rPr>
              <a:t> </a:t>
            </a:r>
            <a:r>
              <a:rPr dirty="0" err="1" lang="en-US" sz="3000">
                <a:solidFill>
                  <a:srgbClr val="FFFFFF"/>
                </a:solidFill>
                <a:cs typeface="Mandali"/>
              </a:rPr>
              <a:t>సౌలు</a:t>
            </a:r>
            <a:r>
              <a:rPr dirty="0" lang="en-US" sz="3000">
                <a:solidFill>
                  <a:srgbClr val="FFFFFF"/>
                </a:solidFill>
                <a:cs typeface="Mandali"/>
              </a:rPr>
              <a:t> </a:t>
            </a:r>
            <a:r>
              <a:rPr dirty="0" err="1" lang="en-US" sz="3000">
                <a:solidFill>
                  <a:srgbClr val="FFFFFF"/>
                </a:solidFill>
                <a:cs typeface="Mandali"/>
              </a:rPr>
              <a:t>జనులలో</a:t>
            </a:r>
            <a:r>
              <a:rPr dirty="0" lang="en-US" sz="3000">
                <a:solidFill>
                  <a:srgbClr val="FFFFFF"/>
                </a:solidFill>
                <a:cs typeface="Mandali"/>
              </a:rPr>
              <a:t> </a:t>
            </a:r>
            <a:r>
              <a:rPr dirty="0" err="1" lang="en-US" sz="3000">
                <a:solidFill>
                  <a:srgbClr val="FFFFFF"/>
                </a:solidFill>
                <a:cs typeface="Mandali"/>
              </a:rPr>
              <a:t>పెద్దలు</a:t>
            </a:r>
            <a:r>
              <a:rPr dirty="0" lang="en-US" sz="3000">
                <a:solidFill>
                  <a:srgbClr val="FFFFFF"/>
                </a:solidFill>
                <a:cs typeface="Mandali"/>
              </a:rPr>
              <a:t> </a:t>
            </a:r>
            <a:r>
              <a:rPr dirty="0" err="1" lang="en-US" sz="3000">
                <a:solidFill>
                  <a:srgbClr val="FFFFFF"/>
                </a:solidFill>
                <a:cs typeface="Mandali"/>
              </a:rPr>
              <a:t>నాయొద్దకు</a:t>
            </a:r>
            <a:r>
              <a:rPr dirty="0" lang="en-US" sz="3000">
                <a:solidFill>
                  <a:srgbClr val="FFFFFF"/>
                </a:solidFill>
                <a:cs typeface="Mandali"/>
              </a:rPr>
              <a:t> </a:t>
            </a:r>
            <a:r>
              <a:rPr dirty="0" err="1" lang="en-US" sz="3000">
                <a:solidFill>
                  <a:srgbClr val="FFFFFF"/>
                </a:solidFill>
                <a:cs typeface="Mandali"/>
              </a:rPr>
              <a:t>వచ్చి</a:t>
            </a:r>
            <a:r>
              <a:rPr dirty="0" lang="en-US" sz="3000">
                <a:solidFill>
                  <a:srgbClr val="FFFFFF"/>
                </a:solidFill>
                <a:cs typeface="Mandali"/>
              </a:rPr>
              <a:t> </a:t>
            </a:r>
            <a:r>
              <a:rPr dirty="0" err="1" lang="en-US" sz="3000">
                <a:solidFill>
                  <a:srgbClr val="FFFFFF"/>
                </a:solidFill>
                <a:cs typeface="Mandali"/>
              </a:rPr>
              <a:t>నేడు</a:t>
            </a:r>
            <a:r>
              <a:rPr dirty="0" lang="en-US" sz="3000">
                <a:solidFill>
                  <a:srgbClr val="FFFFFF"/>
                </a:solidFill>
                <a:cs typeface="Mandali"/>
              </a:rPr>
              <a:t> </a:t>
            </a:r>
            <a:r>
              <a:rPr dirty="0" err="1" lang="en-US" sz="3000">
                <a:solidFill>
                  <a:srgbClr val="FFFFFF"/>
                </a:solidFill>
                <a:cs typeface="Mandali"/>
              </a:rPr>
              <a:t>ఎవరివలన</a:t>
            </a:r>
            <a:r>
              <a:rPr dirty="0" lang="en-US" sz="3000">
                <a:solidFill>
                  <a:srgbClr val="FFFFFF"/>
                </a:solidFill>
                <a:cs typeface="Mandali"/>
              </a:rPr>
              <a:t> ఈ </a:t>
            </a:r>
            <a:r>
              <a:rPr dirty="0" err="1" lang="en-US" sz="3000">
                <a:solidFill>
                  <a:srgbClr val="FFFFFF"/>
                </a:solidFill>
                <a:cs typeface="Mandali"/>
              </a:rPr>
              <a:t>పాపము</a:t>
            </a:r>
            <a:r>
              <a:rPr dirty="0" lang="en-US" sz="3000">
                <a:solidFill>
                  <a:srgbClr val="FFFFFF"/>
                </a:solidFill>
                <a:cs typeface="Mandali"/>
              </a:rPr>
              <a:t> </a:t>
            </a:r>
            <a:r>
              <a:rPr dirty="0" err="1" lang="en-US" sz="3000">
                <a:solidFill>
                  <a:srgbClr val="FFFFFF"/>
                </a:solidFill>
                <a:cs typeface="Mandali"/>
              </a:rPr>
              <a:t>కలిగెనో</a:t>
            </a:r>
            <a:r>
              <a:rPr dirty="0" lang="en-US" sz="3000">
                <a:solidFill>
                  <a:srgbClr val="FFFFFF"/>
                </a:solidFill>
                <a:cs typeface="Mandali"/>
              </a:rPr>
              <a:t> </a:t>
            </a:r>
            <a:r>
              <a:rPr dirty="0" err="1" lang="en-US" sz="3000">
                <a:solidFill>
                  <a:srgbClr val="FFFFFF"/>
                </a:solidFill>
                <a:cs typeface="Mandali"/>
              </a:rPr>
              <a:t>అది</a:t>
            </a:r>
            <a:r>
              <a:rPr dirty="0" lang="en-US" sz="3000">
                <a:solidFill>
                  <a:srgbClr val="FFFFFF"/>
                </a:solidFill>
                <a:cs typeface="Mandali"/>
              </a:rPr>
              <a:t> </a:t>
            </a:r>
            <a:r>
              <a:rPr dirty="0" err="1" lang="en-US" sz="3000">
                <a:solidFill>
                  <a:srgbClr val="FFFFFF"/>
                </a:solidFill>
                <a:cs typeface="Mandali"/>
              </a:rPr>
              <a:t>విచారింపవలెను</a:t>
            </a:r>
            <a:r>
              <a:rPr dirty="0" lang="en-US" sz="3000">
                <a:solidFill>
                  <a:srgbClr val="FFFFFF"/>
                </a:solidFill>
                <a:cs typeface="Mandali"/>
              </a:rPr>
              <a:t>.</a:t>
            </a:r>
          </a:p>
          <a:p>
            <a:pPr algn="just">
              <a:lnSpc>
                <a:spcPct val="150000"/>
              </a:lnSpc>
              <a:buNone/>
            </a:pPr>
            <a:r>
              <a:rPr b="1" dirty="0" lang="en-US" sz="3000">
                <a:solidFill>
                  <a:srgbClr val="FFFFFF"/>
                </a:solidFill>
                <a:cs typeface="Mandali"/>
              </a:rPr>
              <a:t>14:39</a:t>
            </a:r>
            <a:r>
              <a:rPr dirty="0" lang="en-US" sz="3000">
                <a:solidFill>
                  <a:srgbClr val="FFFFFF"/>
                </a:solidFill>
                <a:cs typeface="Mandali"/>
              </a:rPr>
              <a:t> </a:t>
            </a:r>
            <a:r>
              <a:rPr dirty="0" err="1" lang="en-US" sz="3000">
                <a:solidFill>
                  <a:srgbClr val="FFFFFF"/>
                </a:solidFill>
                <a:cs typeface="Mandali"/>
              </a:rPr>
              <a:t>నా</a:t>
            </a:r>
            <a:r>
              <a:rPr dirty="0" lang="en-US" sz="3000">
                <a:solidFill>
                  <a:srgbClr val="FFFFFF"/>
                </a:solidFill>
                <a:cs typeface="Mandali"/>
              </a:rPr>
              <a:t> </a:t>
            </a:r>
            <a:r>
              <a:rPr dirty="0" err="1" lang="en-US" sz="3000">
                <a:solidFill>
                  <a:srgbClr val="FFFFFF"/>
                </a:solidFill>
                <a:cs typeface="Mandali"/>
              </a:rPr>
              <a:t>కుమారుడైన</a:t>
            </a:r>
            <a:r>
              <a:rPr dirty="0" lang="en-US" sz="3000">
                <a:solidFill>
                  <a:srgbClr val="FFFFFF"/>
                </a:solidFill>
                <a:cs typeface="Mandali"/>
              </a:rPr>
              <a:t> </a:t>
            </a:r>
            <a:r>
              <a:rPr dirty="0" err="1" lang="en-US" sz="3000">
                <a:solidFill>
                  <a:srgbClr val="FFFFFF"/>
                </a:solidFill>
                <a:cs typeface="Mandali"/>
              </a:rPr>
              <a:t>యోనాతానువలన</a:t>
            </a:r>
            <a:r>
              <a:rPr dirty="0" lang="en-US" sz="3000">
                <a:solidFill>
                  <a:srgbClr val="FFFFFF"/>
                </a:solidFill>
                <a:cs typeface="Mandali"/>
              </a:rPr>
              <a:t> </a:t>
            </a:r>
            <a:r>
              <a:rPr dirty="0" err="1" lang="en-US" sz="3000">
                <a:solidFill>
                  <a:srgbClr val="FFFFFF"/>
                </a:solidFill>
                <a:cs typeface="Mandali"/>
              </a:rPr>
              <a:t>కలిగినను</a:t>
            </a:r>
            <a:r>
              <a:rPr dirty="0" lang="en-US" sz="3000">
                <a:solidFill>
                  <a:srgbClr val="FFFFFF"/>
                </a:solidFill>
                <a:cs typeface="Mandali"/>
              </a:rPr>
              <a:t> </a:t>
            </a:r>
            <a:r>
              <a:rPr dirty="0" err="1" lang="en-US" sz="3000">
                <a:solidFill>
                  <a:srgbClr val="FFFFFF"/>
                </a:solidFill>
                <a:cs typeface="Mandali"/>
              </a:rPr>
              <a:t>వాడు</a:t>
            </a:r>
            <a:r>
              <a:rPr dirty="0" lang="en-US" sz="3000">
                <a:solidFill>
                  <a:srgbClr val="FFFFFF"/>
                </a:solidFill>
                <a:cs typeface="Mandali"/>
              </a:rPr>
              <a:t> </a:t>
            </a:r>
            <a:r>
              <a:rPr dirty="0" err="1" lang="en-US" sz="3000">
                <a:solidFill>
                  <a:srgbClr val="FFFFFF"/>
                </a:solidFill>
                <a:cs typeface="Mandali"/>
              </a:rPr>
              <a:t>తప్పక</a:t>
            </a:r>
            <a:r>
              <a:rPr dirty="0" lang="en-US" sz="3000">
                <a:solidFill>
                  <a:srgbClr val="FFFFFF"/>
                </a:solidFill>
                <a:cs typeface="Mandali"/>
              </a:rPr>
              <a:t> </a:t>
            </a:r>
            <a:r>
              <a:rPr dirty="0" err="1" lang="en-US" sz="3000">
                <a:solidFill>
                  <a:srgbClr val="FFFFFF"/>
                </a:solidFill>
                <a:cs typeface="Mandali"/>
              </a:rPr>
              <a:t>మరణమవునని</a:t>
            </a:r>
            <a:r>
              <a:rPr dirty="0" lang="en-US" sz="3000">
                <a:solidFill>
                  <a:srgbClr val="FFFFFF"/>
                </a:solidFill>
                <a:cs typeface="Mandali"/>
              </a:rPr>
              <a:t> </a:t>
            </a:r>
            <a:r>
              <a:rPr dirty="0" err="1" lang="en-US" sz="3000">
                <a:solidFill>
                  <a:srgbClr val="FFFFFF"/>
                </a:solidFill>
                <a:cs typeface="Mandali"/>
              </a:rPr>
              <a:t>ఇశ్రాయేలీయులను</a:t>
            </a:r>
            <a:r>
              <a:rPr dirty="0" lang="en-US" sz="3000">
                <a:solidFill>
                  <a:srgbClr val="FFFFFF"/>
                </a:solidFill>
                <a:cs typeface="Mandali"/>
              </a:rPr>
              <a:t> </a:t>
            </a:r>
            <a:r>
              <a:rPr dirty="0" err="1" lang="en-US" sz="3000">
                <a:solidFill>
                  <a:srgbClr val="FFFFFF"/>
                </a:solidFill>
                <a:cs typeface="Mandali"/>
              </a:rPr>
              <a:t>రక్షించు</a:t>
            </a:r>
            <a:r>
              <a:rPr dirty="0" lang="en-US" sz="3000">
                <a:solidFill>
                  <a:srgbClr val="FFFFFF"/>
                </a:solidFill>
                <a:cs typeface="Mandali"/>
              </a:rPr>
              <a:t> </a:t>
            </a:r>
            <a:r>
              <a:rPr dirty="0" err="1" lang="en-US" sz="3000">
                <a:solidFill>
                  <a:srgbClr val="FFFFFF"/>
                </a:solidFill>
                <a:cs typeface="Mandali"/>
              </a:rPr>
              <a:t>యెహోవా</a:t>
            </a:r>
            <a:r>
              <a:rPr dirty="0" lang="en-US" sz="3000">
                <a:solidFill>
                  <a:srgbClr val="FFFFFF"/>
                </a:solidFill>
                <a:cs typeface="Mandali"/>
              </a:rPr>
              <a:t> </a:t>
            </a:r>
            <a:r>
              <a:rPr dirty="0" err="1" lang="en-US" sz="3000">
                <a:solidFill>
                  <a:srgbClr val="FFFFFF"/>
                </a:solidFill>
                <a:cs typeface="Mandali"/>
              </a:rPr>
              <a:t>జీవముతోడని</a:t>
            </a:r>
            <a:r>
              <a:rPr dirty="0" lang="en-US" sz="3000">
                <a:solidFill>
                  <a:srgbClr val="FFFFFF"/>
                </a:solidFill>
                <a:cs typeface="Mandali"/>
              </a:rPr>
              <a:t> </a:t>
            </a:r>
            <a:r>
              <a:rPr dirty="0" err="1" lang="en-US" sz="3000">
                <a:solidFill>
                  <a:srgbClr val="FFFFFF"/>
                </a:solidFill>
                <a:cs typeface="Mandali"/>
              </a:rPr>
              <a:t>నేను</a:t>
            </a:r>
            <a:r>
              <a:rPr dirty="0" lang="en-US" sz="3000">
                <a:solidFill>
                  <a:srgbClr val="FFFFFF"/>
                </a:solidFill>
                <a:cs typeface="Mandali"/>
              </a:rPr>
              <a:t> </a:t>
            </a:r>
            <a:r>
              <a:rPr dirty="0" err="1" lang="en-US" sz="3000">
                <a:solidFill>
                  <a:srgbClr val="FFFFFF"/>
                </a:solidFill>
                <a:cs typeface="Mandali"/>
              </a:rPr>
              <a:t>ప్రమాణము</a:t>
            </a:r>
            <a:r>
              <a:rPr dirty="0" lang="en-US" sz="3000">
                <a:solidFill>
                  <a:srgbClr val="FFFFFF"/>
                </a:solidFill>
                <a:cs typeface="Mandali"/>
              </a:rPr>
              <a:t> </a:t>
            </a:r>
            <a:r>
              <a:rPr dirty="0" err="1" lang="en-US" sz="3000">
                <a:solidFill>
                  <a:srgbClr val="FFFFFF"/>
                </a:solidFill>
                <a:cs typeface="Mandali"/>
              </a:rPr>
              <a:t>చేయుచున్నాననెను</a:t>
            </a:r>
            <a:r>
              <a:rPr dirty="0" lang="en-US" sz="3000">
                <a:solidFill>
                  <a:srgbClr val="FFFFFF"/>
                </a:solidFill>
                <a:cs typeface="Mandali"/>
              </a:rPr>
              <a:t>. </a:t>
            </a:r>
            <a:r>
              <a:rPr dirty="0" err="1" lang="en-US" sz="3000">
                <a:solidFill>
                  <a:srgbClr val="FFFFFF"/>
                </a:solidFill>
                <a:cs typeface="Mandali"/>
              </a:rPr>
              <a:t>అయితే</a:t>
            </a:r>
            <a:r>
              <a:rPr dirty="0" lang="en-US" sz="3000">
                <a:solidFill>
                  <a:srgbClr val="FFFFFF"/>
                </a:solidFill>
                <a:cs typeface="Mandali"/>
              </a:rPr>
              <a:t> </a:t>
            </a:r>
            <a:r>
              <a:rPr dirty="0" err="1" lang="en-US" sz="3000">
                <a:solidFill>
                  <a:srgbClr val="FFFFFF"/>
                </a:solidFill>
                <a:cs typeface="Mandali"/>
              </a:rPr>
              <a:t>జనులందరిలో</a:t>
            </a:r>
            <a:r>
              <a:rPr dirty="0" lang="en-US" sz="3000">
                <a:solidFill>
                  <a:srgbClr val="FFFFFF"/>
                </a:solidFill>
                <a:cs typeface="Mandali"/>
              </a:rPr>
              <a:t> </a:t>
            </a:r>
            <a:r>
              <a:rPr dirty="0" err="1" lang="en-US" sz="3000">
                <a:solidFill>
                  <a:srgbClr val="FFFFFF"/>
                </a:solidFill>
                <a:cs typeface="Mandali"/>
              </a:rPr>
              <a:t>అతనికి</a:t>
            </a:r>
            <a:r>
              <a:rPr dirty="0" lang="en-US" sz="3000">
                <a:solidFill>
                  <a:srgbClr val="FFFFFF"/>
                </a:solidFill>
                <a:cs typeface="Mandali"/>
              </a:rPr>
              <a:t> </a:t>
            </a:r>
            <a:r>
              <a:rPr dirty="0" err="1" lang="en-US" sz="3000">
                <a:solidFill>
                  <a:srgbClr val="FFFFFF"/>
                </a:solidFill>
                <a:cs typeface="Mandali"/>
              </a:rPr>
              <a:t>ప్రత్యుత్తరమిచ్చినవాడు</a:t>
            </a:r>
            <a:r>
              <a:rPr dirty="0" lang="en-US" sz="3000">
                <a:solidFill>
                  <a:srgbClr val="FFFFFF"/>
                </a:solidFill>
                <a:cs typeface="Mandali"/>
              </a:rPr>
              <a:t> </a:t>
            </a:r>
            <a:r>
              <a:rPr dirty="0" err="1" lang="en-US" sz="3000">
                <a:solidFill>
                  <a:srgbClr val="FFFFFF"/>
                </a:solidFill>
                <a:cs typeface="Mandali"/>
              </a:rPr>
              <a:t>ఒకడును</a:t>
            </a:r>
            <a:r>
              <a:rPr dirty="0" lang="en-US" sz="3000">
                <a:solidFill>
                  <a:srgbClr val="FFFFFF"/>
                </a:solidFill>
                <a:cs typeface="Mandali"/>
              </a:rPr>
              <a:t> </a:t>
            </a:r>
            <a:r>
              <a:rPr dirty="0" err="1" lang="en-US" sz="3000">
                <a:solidFill>
                  <a:srgbClr val="FFFFFF"/>
                </a:solidFill>
                <a:cs typeface="Mandali"/>
              </a:rPr>
              <a:t>లేకపోయెను</a:t>
            </a:r>
            <a:r>
              <a:rPr dirty="0" lang="en-US" sz="3000">
                <a:solidFill>
                  <a:srgbClr val="FFFFFF"/>
                </a:solidFill>
                <a:cs typeface="Mandali"/>
              </a:rPr>
              <a:t>.</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14:40</a:t>
            </a:r>
            <a:r>
              <a:rPr lang="en-US" sz="3000">
                <a:solidFill>
                  <a:srgbClr val="FFFFFF"/>
                </a:solidFill>
                <a:cs typeface="Mandali"/>
              </a:rPr>
              <a:t> మీరు ఒక తట్టునను నేనును నా కుమారుడగు యోనాతానును ఒక తట్టునను ఉండవలెనని అతడు జనులందరితో చెప్పగా జనులు నీ దృష్టికి ఏది మంచిదో అది చేయుమని సౌలుతో చెప్పిరి.</a:t>
            </a:r>
          </a:p>
          <a:p>
            <a:pPr algn="just">
              <a:lnSpc>
                <a:spcPct val="150000"/>
              </a:lnSpc>
              <a:buNone/>
            </a:pPr>
            <a:r>
              <a:rPr b="1" lang="en-US" sz="3000">
                <a:solidFill>
                  <a:srgbClr val="FFFFFF"/>
                </a:solidFill>
                <a:cs typeface="Mandali"/>
              </a:rPr>
              <a:t>14:41</a:t>
            </a:r>
            <a:r>
              <a:rPr lang="en-US" sz="3000">
                <a:solidFill>
                  <a:srgbClr val="FFFFFF"/>
                </a:solidFill>
                <a:cs typeface="Mandali"/>
              </a:rPr>
              <a:t> అప్పుడు సౌలు ఇశ్రాయేలీయులకు దేవుడవైన యెహోవా, దోషిని కనుపరచుమని ప్రార్థింపగా సౌలు పేరటను యోనాతాను పేరటను చీటిపడెను గాని జనులు తప్పించుకొనిరి.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14:42</a:t>
            </a:r>
            <a:r>
              <a:rPr lang="en-US" sz="3000">
                <a:solidFill>
                  <a:srgbClr val="FFFFFF"/>
                </a:solidFill>
                <a:cs typeface="Mandali"/>
              </a:rPr>
              <a:t> నాకును నా కుమారుడైన యోనాతానునకును చీట్లు వేయుడని సౌలు ఆజ్ఞ ఇయ్యగా యోనాతాను పేరట చీటి పడెను.</a:t>
            </a:r>
          </a:p>
          <a:p>
            <a:pPr algn="just">
              <a:lnSpc>
                <a:spcPct val="150000"/>
              </a:lnSpc>
              <a:buNone/>
            </a:pPr>
            <a:r>
              <a:rPr b="1" lang="en-US" sz="3000">
                <a:solidFill>
                  <a:srgbClr val="FFFFFF"/>
                </a:solidFill>
                <a:cs typeface="Mandali"/>
              </a:rPr>
              <a:t>14:43</a:t>
            </a:r>
            <a:r>
              <a:rPr lang="en-US" sz="3000">
                <a:solidFill>
                  <a:srgbClr val="FFFFFF"/>
                </a:solidFill>
                <a:cs typeface="Mandali"/>
              </a:rPr>
              <a:t> నీవు చేసినదేదో నాతో చెప్పుమని యోనాతానుతో అనగా యోనాతాను నా చేతికఱ్ఱ కొనతో కొంచెము తేనె పుచ్చుకొన్న మాట వాస్తవమే; కొంచెము తేనెకై నేను మరణమొందవలసి వచ్చినదని అతనితో అనెను.</a:t>
            </a:r>
          </a:p>
          <a:p>
            <a:pPr algn="just">
              <a:lnSpc>
                <a:spcPct val="150000"/>
              </a:lnSpc>
              <a:buNone/>
            </a:pPr>
            <a:r>
              <a:rPr b="1" lang="en-US" sz="3000">
                <a:solidFill>
                  <a:srgbClr val="FFFFFF"/>
                </a:solidFill>
                <a:cs typeface="Mandali"/>
              </a:rPr>
              <a:t>14:44</a:t>
            </a:r>
            <a:r>
              <a:rPr lang="en-US" sz="3000">
                <a:solidFill>
                  <a:srgbClr val="FFFFFF"/>
                </a:solidFill>
                <a:cs typeface="Mandali"/>
              </a:rPr>
              <a:t> అందుకు సౌలు యోనాతానా, నీవు అవశ్యముగా మరణమవుదువు, నేను ఒప్పుకొననియెడల దేవుడు నాకు గొప్ప అపాయము కలుగజేయునుగాక అనెను.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14:45</a:t>
            </a:r>
            <a:r>
              <a:rPr lang="en-US" sz="3000">
                <a:solidFill>
                  <a:srgbClr val="FFFFFF"/>
                </a:solidFill>
                <a:cs typeface="Mandali"/>
              </a:rPr>
              <a:t> అయితే జనులు సౌలుతో ఇశ్రాయేలీయులకు ఇంత గొప్ప రక్షణ కలుగజేసిన యోనాతాను మరణమవునా? అదెన్నటికిని కూడదు. దేవుని సహాయముచేత ఈ దినమున యోనాతాను మనలను జయమునొందించెను; యెహోవా జీవము తోడు అతని తలవెండ్రుకలలో ఒకటియు నేల రాలదని చెప్పి యోనాతాను మరణము కాకుండ జనులు అతని రక్షించిరి.</a:t>
            </a:r>
          </a:p>
          <a:p>
            <a:pPr algn="just">
              <a:lnSpc>
                <a:spcPct val="150000"/>
              </a:lnSpc>
              <a:buNone/>
            </a:pPr>
            <a:r>
              <a:rPr b="1" lang="en-US" sz="3000">
                <a:solidFill>
                  <a:srgbClr val="FFFFFF"/>
                </a:solidFill>
                <a:cs typeface="Mandali"/>
              </a:rPr>
              <a:t>14:46</a:t>
            </a:r>
            <a:r>
              <a:rPr lang="en-US" sz="3000">
                <a:solidFill>
                  <a:srgbClr val="FFFFFF"/>
                </a:solidFill>
                <a:cs typeface="Mandali"/>
              </a:rPr>
              <a:t> అప్పుడు సౌలు ఫిలిష్తీయులను తరుముట మాని వెళ్లిపోగా ఫిలిష్తీయులు తమ స్థలమునకు వెళ్లిరి.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14:47</a:t>
            </a:r>
            <a:r>
              <a:rPr lang="en-US" sz="3000">
                <a:solidFill>
                  <a:srgbClr val="FFFFFF"/>
                </a:solidFill>
                <a:cs typeface="Mandali"/>
              </a:rPr>
              <a:t> ఈలాగున సౌలు ఇశ్రాయేలీయులను ఏలుటకు అధికారము నొందినవాడై నఖముఖాల వారి శత్రువులైన మోయాబీయులతోను అమ్మోనీయులతోను ఎదోమీయులతోను సోబాదేశపు రాజులతోను ఫిలిష్తీయులతోను యుద్ధము చేసెను. ఎవరిమీదికి అతడు పోయెనో వారినందరిని ఓడించెను.</a:t>
            </a:r>
          </a:p>
          <a:p>
            <a:pPr algn="just">
              <a:lnSpc>
                <a:spcPct val="150000"/>
              </a:lnSpc>
              <a:buNone/>
            </a:pPr>
            <a:r>
              <a:rPr b="1" lang="en-US" sz="3000">
                <a:solidFill>
                  <a:srgbClr val="FFFFFF"/>
                </a:solidFill>
                <a:cs typeface="Mandali"/>
              </a:rPr>
              <a:t>14:48</a:t>
            </a:r>
            <a:r>
              <a:rPr lang="en-US" sz="3000">
                <a:solidFill>
                  <a:srgbClr val="FFFFFF"/>
                </a:solidFill>
                <a:cs typeface="Mandali"/>
              </a:rPr>
              <a:t> మరియు అతడు దండును కూర్చి అమాలేకీయులను హతముచేసి ఇశ్రాయేలీయులను కొల్లసొమ్ముగా పెట్టిన వారిచేతిలోనుండి వారిని విడిపించెను.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14:1</a:t>
            </a:r>
            <a:r>
              <a:rPr lang="en-US" sz="3000">
                <a:solidFill>
                  <a:srgbClr val="FFFFFF"/>
                </a:solidFill>
                <a:cs typeface="Mandali"/>
              </a:rPr>
              <a:t> ఆ దినము సౌలు కుమారుడైన యోనాతాను తన తండ్రితో ఏమియు చెప్పక తన ఆయుధములను మోయు పడుచువానిని పిలిచి అవతలనున్న ఫిలిష్తీయుల దండు కావలివారిని హతముచేయ పోదము రమ్మనెను.</a:t>
            </a:r>
          </a:p>
          <a:p>
            <a:pPr algn="just">
              <a:lnSpc>
                <a:spcPct val="150000"/>
              </a:lnSpc>
              <a:buNone/>
            </a:pPr>
            <a:r>
              <a:rPr b="1" lang="en-US" sz="3000">
                <a:solidFill>
                  <a:srgbClr val="FFFFFF"/>
                </a:solidFill>
                <a:cs typeface="Mandali"/>
              </a:rPr>
              <a:t>14:2</a:t>
            </a:r>
            <a:r>
              <a:rPr lang="en-US" sz="3000">
                <a:solidFill>
                  <a:srgbClr val="FFFFFF"/>
                </a:solidFill>
                <a:cs typeface="Mandali"/>
              </a:rPr>
              <a:t> సౌలు గిబియా అవతల మిగ్రోనులో దానిమ్మచెట్టు క్రింద దిగియుండెను, అతని యొద్దనున్న జనులు దాదాపు ఆరు వందలమంది.</a:t>
            </a:r>
          </a:p>
          <a:p>
            <a:pPr algn="just">
              <a:lnSpc>
                <a:spcPct val="150000"/>
              </a:lnSpc>
              <a:buNone/>
            </a:pPr>
            <a:r>
              <a:rPr b="1" lang="en-US" sz="3000">
                <a:solidFill>
                  <a:srgbClr val="FFFFFF"/>
                </a:solidFill>
                <a:cs typeface="Mandali"/>
              </a:rPr>
              <a:t>14:3</a:t>
            </a:r>
            <a:r>
              <a:rPr lang="en-US" sz="3000">
                <a:solidFill>
                  <a:srgbClr val="FFFFFF"/>
                </a:solidFill>
                <a:cs typeface="Mandali"/>
              </a:rPr>
              <a:t> షిలోహులో యెహోవాకు యాజకుడగు ఏలీ యొక్క కుమారుడైన ఫీనెహాసుకు పుట్టిన ఈకాబోదు యొక్క సహోదరుడైన అహీటూబునకు జననమైన అహీయా ఏఫోదు ధరించుకొని అక్కడ ఉండెను. యోనాతాను వెళ్లిన సంగతి జనులకు తెలియకయుండెను.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14:49</a:t>
            </a:r>
            <a:r>
              <a:rPr lang="en-US" sz="3000">
                <a:solidFill>
                  <a:srgbClr val="FFFFFF"/>
                </a:solidFill>
                <a:cs typeface="Mandali"/>
              </a:rPr>
              <a:t> సౌలునకు పుట్టిన కుమారుల పేర్లు ఏవనగా, యోనాతాను ఇష్వీ మెల్కీషూవ; అతని యిద్దరు కుమార్తెల పేర్లు ఏవనగా పెద్దదాని పేరు మేరబు చిన్నదాని పేరు మీకాలు.</a:t>
            </a:r>
          </a:p>
          <a:p>
            <a:pPr algn="just">
              <a:lnSpc>
                <a:spcPct val="150000"/>
              </a:lnSpc>
              <a:buNone/>
            </a:pPr>
            <a:r>
              <a:rPr b="1" lang="en-US" sz="3000">
                <a:solidFill>
                  <a:srgbClr val="FFFFFF"/>
                </a:solidFill>
                <a:cs typeface="Mandali"/>
              </a:rPr>
              <a:t>14:50</a:t>
            </a:r>
            <a:r>
              <a:rPr lang="en-US" sz="3000">
                <a:solidFill>
                  <a:srgbClr val="FFFFFF"/>
                </a:solidFill>
                <a:cs typeface="Mandali"/>
              </a:rPr>
              <a:t> సౌలుయొక్క భార్యకు అహీనోయమని పేరు, ఈమె అహిమయస్సు కుమార్తె. అతని సైన్యాధిపతి పేరు అబ్నేరు, ఇతడు సౌలునకు పిన తండ్రియైన నేరు కుమారుడు.</a:t>
            </a:r>
          </a:p>
          <a:p>
            <a:pPr algn="just">
              <a:lnSpc>
                <a:spcPct val="150000"/>
              </a:lnSpc>
              <a:buNone/>
            </a:pPr>
            <a:r>
              <a:rPr b="1" lang="en-US" sz="3000">
                <a:solidFill>
                  <a:srgbClr val="FFFFFF"/>
                </a:solidFill>
                <a:cs typeface="Mandali"/>
              </a:rPr>
              <a:t>14:51</a:t>
            </a:r>
            <a:r>
              <a:rPr lang="en-US" sz="3000">
                <a:solidFill>
                  <a:srgbClr val="FFFFFF"/>
                </a:solidFill>
                <a:cs typeface="Mandali"/>
              </a:rPr>
              <a:t> సౌలు తండ్రియగు కీషును అబ్నేరు తండ్రియగు నేరును అబీయేలు కుమారులు.</a:t>
            </a:r>
          </a:p>
          <a:p>
            <a:pPr algn="just">
              <a:lnSpc>
                <a:spcPct val="150000"/>
              </a:lnSpc>
              <a:buNone/>
            </a:pPr>
            <a:r>
              <a:rPr b="1" lang="en-US" sz="3000">
                <a:solidFill>
                  <a:srgbClr val="FFFFFF"/>
                </a:solidFill>
                <a:cs typeface="Mandali"/>
              </a:rPr>
              <a:t>14:52</a:t>
            </a:r>
            <a:r>
              <a:rPr lang="en-US" sz="3000">
                <a:solidFill>
                  <a:srgbClr val="FFFFFF"/>
                </a:solidFill>
                <a:cs typeface="Mandali"/>
              </a:rPr>
              <a:t> సౌలు బ్రదికిన దినములన్నియు ఫిలిష్తీయులతో ఘోర యుద్ధము జరుగగా తాను చూచిన బలాఢ్యుల నందరిని పరాక్రమశాలుల నందరిని తనయొద్దకు చేర్చుకొనెను.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667000"/>
            <a:ext cx="11430000" cy="1270000"/>
          </a:xfrm>
        </p:spPr>
        <p:txBody>
          <a:bodyPr/>
          <a:lstStyle/>
          <a:p>
            <a:pPr algn="ctr"/>
            <a:r>
              <a:rPr b="true" lang="en-US" sz="5000">
                <a:solidFill>
                  <a:srgbClr val="FFFFFF"/>
                </a:solidFill>
                <a:cs typeface="Mandali"/>
              </a:rPr>
              <a:t>1సమూయేలు</a:t>
            </a:r>
          </a:p>
        </p:txBody>
      </p:sp>
      <p:sp>
        <p:nvSpPr>
          <p:cNvPr id="3" name="Subtitle 2"/>
          <p:cNvSpPr>
            <a:spLocks noGrp="1"/>
          </p:cNvSpPr>
          <p:nvPr>
            <p:ph idx="1" type="subTitle"/>
          </p:nvPr>
        </p:nvSpPr>
        <p:spPr>
          <a:xfrm>
            <a:off x="304800" y="4064000"/>
            <a:ext cx="11430000" cy="25400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pPr algn="ctr"/>
            <a:r>
              <a:rPr b="true" lang="en-US" sz="3000">
                <a:solidFill>
                  <a:srgbClr val="FFFFFF"/>
                </a:solidFill>
                <a:cs typeface="Mandali"/>
              </a:rPr>
              <a:t>అధ్యాయము 14
పరిశుద్ధ గ్రంధము
www.TeluguBibleStudy.com</a:t>
            </a:r>
          </a:p>
        </p:txBody>
      </p:sp>
      <p:pic>
        <p:nvPicPr>
          <p:cNvPr id="4" name="Picture 4"/>
          <p:cNvPicPr>
            <a:picLocks noChangeAspect="true"/>
          </p:cNvPicPr>
          <p:nvPr/>
        </p:nvPicPr>
        <p:blipFill>
          <a:blip r:embed="rId2"/>
          <a:stretch>
            <a:fillRect/>
          </a:stretch>
        </p:blipFill>
        <p:spPr>
          <a:xfrm>
            <a:off x="4445000" y="127000"/>
            <a:ext cx="2540000" cy="2540000"/>
          </a:xfrm>
          <a:prstGeom prst="rect">
            <a:avLst/>
          </a:prstGeom>
        </p:spPr>
      </p:pic>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14:4</a:t>
            </a:r>
            <a:r>
              <a:rPr lang="en-US" sz="3000">
                <a:solidFill>
                  <a:srgbClr val="FFFFFF"/>
                </a:solidFill>
                <a:cs typeface="Mandali"/>
              </a:rPr>
              <a:t> యోనాతాను ఫిలిష్తీయుల దండు కావలివారున్న స్థలమునకు పోజూచిన దారియగు కనుమల నడుమ ఇవతల ఒక సూది గట్టును అవతల ఒక సూదిగట్టును ఉండెను, వాటిలో ఒకదాని పేరు బొస్సేసు రెండవదాని పేరు సెనే.</a:t>
            </a:r>
          </a:p>
          <a:p>
            <a:pPr algn="just">
              <a:lnSpc>
                <a:spcPct val="150000"/>
              </a:lnSpc>
              <a:buNone/>
            </a:pPr>
            <a:r>
              <a:rPr b="1" lang="en-US" sz="3000">
                <a:solidFill>
                  <a:srgbClr val="FFFFFF"/>
                </a:solidFill>
                <a:cs typeface="Mandali"/>
              </a:rPr>
              <a:t>14:5</a:t>
            </a:r>
            <a:r>
              <a:rPr lang="en-US" sz="3000">
                <a:solidFill>
                  <a:srgbClr val="FFFFFF"/>
                </a:solidFill>
                <a:cs typeface="Mandali"/>
              </a:rPr>
              <a:t> ఒకదాని కొమ్ము మిక్మషు ఎదుట ఉత్తరపు వైపునను, రెండవదాని కొమ్ము గిబియా యెదుట దక్షిణపు వైపునను ఉండెను.</a:t>
            </a:r>
          </a:p>
          <a:p>
            <a:pPr algn="just">
              <a:lnSpc>
                <a:spcPct val="150000"/>
              </a:lnSpc>
              <a:buNone/>
            </a:pPr>
            <a:r>
              <a:rPr b="1" lang="en-US" sz="3000">
                <a:solidFill>
                  <a:srgbClr val="FFFFFF"/>
                </a:solidFill>
                <a:cs typeface="Mandali"/>
              </a:rPr>
              <a:t>14:6</a:t>
            </a:r>
            <a:r>
              <a:rPr lang="en-US" sz="3000">
                <a:solidFill>
                  <a:srgbClr val="FFFFFF"/>
                </a:solidFill>
                <a:cs typeface="Mandali"/>
              </a:rPr>
              <a:t> యోనాతాను ఈ సున్నతిలేని వారి దండు కాపరుల మీదికి పోదము రమ్ము, యెహోవా మన కార్యమును సాగించునేమో, అనేకుల చేతనైనను కొద్దిమంది చేతనైనను రక్షించుటకు యెహోవాకు అడ్డమా అని తన ఆయుధములు మోయువానితో చెప్పగా</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14:7</a:t>
            </a:r>
            <a:r>
              <a:rPr lang="en-US" sz="3000">
                <a:solidFill>
                  <a:srgbClr val="FFFFFF"/>
                </a:solidFill>
                <a:cs typeface="Mandali"/>
              </a:rPr>
              <a:t> అతడు నీ మనస్సులో ఉన్నదంతయు చేయుము, పోదము రమ్ము. నీ యిష్టానుసారముగా నేను నీకు తోడుగా నున్నానని అతనితో చెప్పెను.</a:t>
            </a:r>
          </a:p>
          <a:p>
            <a:pPr algn="just">
              <a:lnSpc>
                <a:spcPct val="150000"/>
              </a:lnSpc>
              <a:buNone/>
            </a:pPr>
            <a:r>
              <a:rPr b="1" lang="en-US" sz="3000">
                <a:solidFill>
                  <a:srgbClr val="FFFFFF"/>
                </a:solidFill>
                <a:cs typeface="Mandali"/>
              </a:rPr>
              <a:t>14:8</a:t>
            </a:r>
            <a:r>
              <a:rPr lang="en-US" sz="3000">
                <a:solidFill>
                  <a:srgbClr val="FFFFFF"/>
                </a:solidFill>
                <a:cs typeface="Mandali"/>
              </a:rPr>
              <a:t> అప్పుడు యోనాతాను మనము వారి దగ్గరకు పోయి మనలను వారికి అగుపరుచుకొందము.</a:t>
            </a:r>
          </a:p>
          <a:p>
            <a:pPr algn="just">
              <a:lnSpc>
                <a:spcPct val="150000"/>
              </a:lnSpc>
              <a:buNone/>
            </a:pPr>
            <a:r>
              <a:rPr b="1" lang="en-US" sz="3000">
                <a:solidFill>
                  <a:srgbClr val="FFFFFF"/>
                </a:solidFill>
                <a:cs typeface="Mandali"/>
              </a:rPr>
              <a:t>14:9</a:t>
            </a:r>
            <a:r>
              <a:rPr lang="en-US" sz="3000">
                <a:solidFill>
                  <a:srgbClr val="FFFFFF"/>
                </a:solidFill>
                <a:cs typeface="Mandali"/>
              </a:rPr>
              <a:t> వారు మనలను చూచి మేము మీయొద్దకు వచ్చువరకు అక్కడ నిలువుడని చెప్పినయెడల వారియొద్దకు పోక మనమున్నచోట నిలుచుదము.</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14:10</a:t>
            </a:r>
            <a:r>
              <a:rPr lang="en-US" sz="3000">
                <a:solidFill>
                  <a:srgbClr val="FFFFFF"/>
                </a:solidFill>
                <a:cs typeface="Mandali"/>
              </a:rPr>
              <a:t> మాయొద్దకు రండని వారు చెప్పినయెడల యెహోవా వారిని మనచేతికి అప్పగించెనని దానిచేత గుర్తించి మనము పోదమని చెప్పగా</a:t>
            </a:r>
          </a:p>
          <a:p>
            <a:pPr algn="just">
              <a:lnSpc>
                <a:spcPct val="150000"/>
              </a:lnSpc>
              <a:buNone/>
            </a:pPr>
            <a:r>
              <a:rPr b="1" lang="en-US" sz="3000">
                <a:solidFill>
                  <a:srgbClr val="FFFFFF"/>
                </a:solidFill>
                <a:cs typeface="Mandali"/>
              </a:rPr>
              <a:t>14:11</a:t>
            </a:r>
            <a:r>
              <a:rPr lang="en-US" sz="3000">
                <a:solidFill>
                  <a:srgbClr val="FFFFFF"/>
                </a:solidFill>
                <a:cs typeface="Mandali"/>
              </a:rPr>
              <a:t> వీరిద్దరు తమ్మును తాము ఫిలిష్తీయుల దండు కాపరులకు అగుపరుచుకొనిరి. అప్పుడే ఫిలిష్తీయులు చూడుడి, తాము దాగియుండిన గుహలలోనుండి హెబ్రీయులు బయలుదేరి వచ్చుచున్నారని చెప్పుకొనుచు</a:t>
            </a:r>
          </a:p>
          <a:p>
            <a:pPr algn="just">
              <a:lnSpc>
                <a:spcPct val="150000"/>
              </a:lnSpc>
              <a:buNone/>
            </a:pPr>
            <a:r>
              <a:rPr b="1" lang="en-US" sz="3000">
                <a:solidFill>
                  <a:srgbClr val="FFFFFF"/>
                </a:solidFill>
                <a:cs typeface="Mandali"/>
              </a:rPr>
              <a:t>14:12</a:t>
            </a:r>
            <a:r>
              <a:rPr lang="en-US" sz="3000">
                <a:solidFill>
                  <a:srgbClr val="FFFFFF"/>
                </a:solidFill>
                <a:cs typeface="Mandali"/>
              </a:rPr>
              <a:t> యోనాతానును అతని ఆయుధములను మోయువానిని పిలిచి మేము మీకు ఒకటి చూపింతుము రండని చెప్పినప్పుడు యోనాతాను నా వెనుక రమ్ము, యెహోవా ఇశ్రాయేలీయులచేతికి వారినప్పగించెనని తన ఆయుధములు మోయువానితో చెప్పి</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14:13</a:t>
            </a:r>
            <a:r>
              <a:rPr lang="en-US" sz="3000">
                <a:solidFill>
                  <a:srgbClr val="FFFFFF"/>
                </a:solidFill>
                <a:cs typeface="Mandali"/>
              </a:rPr>
              <a:t> అతడును అతని వెనుక అతని ఆయుధములు మోయువాడును తమ చేతులతోను కాళ్లతోను ప్రాకి యెక్కిరి. ఫిలిష్తీయులు యోనాతాను దెబ్బకు పడగా అతని వెనుక వచ్చు అతని ఆయుధములు మోయువాడు వారిని చంపెను.</a:t>
            </a:r>
          </a:p>
          <a:p>
            <a:pPr algn="just">
              <a:lnSpc>
                <a:spcPct val="150000"/>
              </a:lnSpc>
              <a:buNone/>
            </a:pPr>
            <a:r>
              <a:rPr b="1" lang="en-US" sz="3000">
                <a:solidFill>
                  <a:srgbClr val="FFFFFF"/>
                </a:solidFill>
                <a:cs typeface="Mandali"/>
              </a:rPr>
              <a:t>14:14</a:t>
            </a:r>
            <a:r>
              <a:rPr lang="en-US" sz="3000">
                <a:solidFill>
                  <a:srgbClr val="FFFFFF"/>
                </a:solidFill>
                <a:cs typeface="Mandali"/>
              </a:rPr>
              <a:t> యోనాతానును అతని ఆయుధములు మోయువాడును చేసిన ఆ మొదటి వధయందు దాదాపుగా ఇరువది మంది పడిరి; ఒక దినమున ఒక కాడి యెడ్లు దున్ను అరయెకరము నేల పొడుగున అది జరిగెను.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14:15</a:t>
            </a:r>
            <a:r>
              <a:rPr lang="en-US" sz="3000">
                <a:solidFill>
                  <a:srgbClr val="FFFFFF"/>
                </a:solidFill>
                <a:cs typeface="Mandali"/>
              </a:rPr>
              <a:t> దండులోను పొలములోను జనులందరిలోను మహా భయకంపము కలిగెను. దండు కావలివారును దోపుడుగాండ్రును భీతినొందిరి; నేలయదిరెను. వారు ఈ భయము దైవికమని భావించిరి.</a:t>
            </a:r>
          </a:p>
          <a:p>
            <a:pPr algn="just">
              <a:lnSpc>
                <a:spcPct val="150000"/>
              </a:lnSpc>
              <a:buNone/>
            </a:pPr>
            <a:r>
              <a:rPr b="1" lang="en-US" sz="3000">
                <a:solidFill>
                  <a:srgbClr val="FFFFFF"/>
                </a:solidFill>
                <a:cs typeface="Mandali"/>
              </a:rPr>
              <a:t>14:16</a:t>
            </a:r>
            <a:r>
              <a:rPr lang="en-US" sz="3000">
                <a:solidFill>
                  <a:srgbClr val="FFFFFF"/>
                </a:solidFill>
                <a:cs typeface="Mandali"/>
              </a:rPr>
              <a:t> దండువారు చెదిరిపోయి బొత్తిగా ఓడిపోవుట బెన్యామీనీయుల గిబియాలో నున్న సౌలు యొక్క వేగులవారికి కనబడగా</a:t>
            </a:r>
          </a:p>
          <a:p>
            <a:pPr algn="just">
              <a:lnSpc>
                <a:spcPct val="150000"/>
              </a:lnSpc>
              <a:buNone/>
            </a:pPr>
            <a:r>
              <a:rPr b="1" lang="en-US" sz="3000">
                <a:solidFill>
                  <a:srgbClr val="FFFFFF"/>
                </a:solidFill>
                <a:cs typeface="Mandali"/>
              </a:rPr>
              <a:t>14:17</a:t>
            </a:r>
            <a:r>
              <a:rPr lang="en-US" sz="3000">
                <a:solidFill>
                  <a:srgbClr val="FFFFFF"/>
                </a:solidFill>
                <a:cs typeface="Mandali"/>
              </a:rPr>
              <a:t> సౌలు మీరు లెక్కపెట్టి మనయొద్ద లేనివారెవరో చూడుడని తనయొద్దనున్న జనులతో చెప్పెను. వారు లెక్కచూచి యోనాతానును అతని ఆయుధములు మోయువాడును లేరని తెలిసికొనిరి.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14:18</a:t>
            </a:r>
            <a:r>
              <a:rPr lang="en-US" sz="3000">
                <a:solidFill>
                  <a:srgbClr val="FFFFFF"/>
                </a:solidFill>
                <a:cs typeface="Mandali"/>
              </a:rPr>
              <a:t> దేవుని మందసము అప్పుడు ఇశ్రాయేలీయులయొద్ద ఉండగా దేవుని మందసమును ఇక్కడికి తీసికొనిరమ్మని సౌలు అహీయాకు సెలవిచ్చెను.</a:t>
            </a:r>
          </a:p>
          <a:p>
            <a:pPr algn="just">
              <a:lnSpc>
                <a:spcPct val="150000"/>
              </a:lnSpc>
              <a:buNone/>
            </a:pPr>
            <a:r>
              <a:rPr b="1" lang="en-US" sz="3000">
                <a:solidFill>
                  <a:srgbClr val="FFFFFF"/>
                </a:solidFill>
                <a:cs typeface="Mandali"/>
              </a:rPr>
              <a:t>14:19</a:t>
            </a:r>
            <a:r>
              <a:rPr lang="en-US" sz="3000">
                <a:solidFill>
                  <a:srgbClr val="FFFFFF"/>
                </a:solidFill>
                <a:cs typeface="Mandali"/>
              </a:rPr>
              <a:t> సౌలు యాజకునితో మాటలాడుచుండగా ఫిలిష్తీయుల దండులో ధ్వని మరి యెక్కువగా వినబడెను; కాబట్టి సౌలు యాజకునితో నీ చెయ్యి వెనుకకు తీయుమని చెప్పి</a:t>
            </a:r>
          </a:p>
          <a:p>
            <a:pPr algn="just">
              <a:lnSpc>
                <a:spcPct val="150000"/>
              </a:lnSpc>
              <a:buNone/>
            </a:pPr>
            <a:r>
              <a:rPr b="1" lang="en-US" sz="3000">
                <a:solidFill>
                  <a:srgbClr val="FFFFFF"/>
                </a:solidFill>
                <a:cs typeface="Mandali"/>
              </a:rPr>
              <a:t>14:20</a:t>
            </a:r>
            <a:r>
              <a:rPr lang="en-US" sz="3000">
                <a:solidFill>
                  <a:srgbClr val="FFFFFF"/>
                </a:solidFill>
                <a:cs typeface="Mandali"/>
              </a:rPr>
              <a:t> తానును తనయొద్దనున్న జనులందరును కూడుకొని యుద్ధమునకు చొరబడిరి. వారు రాగా ఫిలిష్తీయులు కలవరపడి ఒకరినొకరు హతము చేసికొనుచుండిరి.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14</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14:21</a:t>
            </a:r>
            <a:r>
              <a:rPr lang="en-US" sz="3000">
                <a:solidFill>
                  <a:srgbClr val="FFFFFF"/>
                </a:solidFill>
                <a:cs typeface="Mandali"/>
              </a:rPr>
              <a:t> మరియు అంతకుమునుపు ఫిలిష్తీయుల వశముననున్నవారై చుట్టునున్న ప్రాంతములలో నుండి వారితోకూడ దండునకు వచ్చిన హెబ్రీయులు సౌలు నొద్దను యోనాతానునొద్దను ఉన్న ఇశ్రాయేలీయులతో కలిసికొనవలెనని ఫిలిష్తీయులను విడిచిరి.</a:t>
            </a:r>
          </a:p>
          <a:p>
            <a:pPr algn="just">
              <a:lnSpc>
                <a:spcPct val="150000"/>
              </a:lnSpc>
              <a:buNone/>
            </a:pPr>
            <a:r>
              <a:rPr b="1" lang="en-US" sz="3000">
                <a:solidFill>
                  <a:srgbClr val="FFFFFF"/>
                </a:solidFill>
                <a:cs typeface="Mandali"/>
              </a:rPr>
              <a:t>14:22</a:t>
            </a:r>
            <a:r>
              <a:rPr lang="en-US" sz="3000">
                <a:solidFill>
                  <a:srgbClr val="FFFFFF"/>
                </a:solidFill>
                <a:cs typeface="Mandali"/>
              </a:rPr>
              <a:t> అదియు గాక ఎఫ్రాయిము మన్యములో దాగియున్న ఇశ్రాయేలీయులును ఫిలిష్తీయులు పారిపోయిరని విని యుద్ధమందు వారిని తరుముటలో కూడిరి.</a:t>
            </a:r>
          </a:p>
          <a:p>
            <a:pPr algn="just">
              <a:lnSpc>
                <a:spcPct val="150000"/>
              </a:lnSpc>
              <a:buNone/>
            </a:pPr>
            <a:r>
              <a:rPr b="1" lang="en-US" sz="3000">
                <a:solidFill>
                  <a:srgbClr val="FFFFFF"/>
                </a:solidFill>
                <a:cs typeface="Mandali"/>
              </a:rPr>
              <a:t>14:23</a:t>
            </a:r>
            <a:r>
              <a:rPr lang="en-US" sz="3000">
                <a:solidFill>
                  <a:srgbClr val="FFFFFF"/>
                </a:solidFill>
                <a:cs typeface="Mandali"/>
              </a:rPr>
              <a:t> ఆ దినమున యెహోవా ఇశ్రాయేలీయులను ఈలాగున రక్షించెను. యుద్ధము బేతావెను అవతలకు సాగగా ఆ దినమున ఇశ్రాయేలీయులు చాలా బడలికనొందిరి.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1109</Words>
  <Application>Microsoft Office PowerPoint</Application>
  <PresentationFormat>Widescreen</PresentationFormat>
  <Paragraphs>73</Paragraphs>
  <Slides>20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1 సమూయేలు</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lpstr>అధ్యాయము 14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creator>BIBLE Nestam</dc:creator>
  <cp:lastModifiedBy>www.teluguBIBLEstudy.com</cp:lastModifiedBy>
  <dcterms:modified xsi:type="dcterms:W3CDTF">2021-02-10T04:51:20Z</dcterms:modified>
  <cp:revision>2</cp:revision>
  <dc:title>1 సమూయేలు</dc:title>
</cp:coreProperties>
</file>